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40" r:id="rId2"/>
  </p:sldMasterIdLst>
  <p:notesMasterIdLst>
    <p:notesMasterId r:id="rId38"/>
  </p:notesMasterIdLst>
  <p:sldIdLst>
    <p:sldId id="2772" r:id="rId3"/>
    <p:sldId id="256" r:id="rId4"/>
    <p:sldId id="2762" r:id="rId5"/>
    <p:sldId id="365" r:id="rId6"/>
    <p:sldId id="2723" r:id="rId7"/>
    <p:sldId id="2767" r:id="rId8"/>
    <p:sldId id="2709" r:id="rId9"/>
    <p:sldId id="370" r:id="rId10"/>
    <p:sldId id="1572" r:id="rId11"/>
    <p:sldId id="2752" r:id="rId12"/>
    <p:sldId id="2753" r:id="rId13"/>
    <p:sldId id="2754" r:id="rId14"/>
    <p:sldId id="2710" r:id="rId15"/>
    <p:sldId id="2751" r:id="rId16"/>
    <p:sldId id="2715" r:id="rId17"/>
    <p:sldId id="2760" r:id="rId18"/>
    <p:sldId id="2716" r:id="rId19"/>
    <p:sldId id="259" r:id="rId20"/>
    <p:sldId id="2755" r:id="rId21"/>
    <p:sldId id="474" r:id="rId22"/>
    <p:sldId id="275" r:id="rId23"/>
    <p:sldId id="2756" r:id="rId24"/>
    <p:sldId id="2733" r:id="rId25"/>
    <p:sldId id="306" r:id="rId26"/>
    <p:sldId id="307" r:id="rId27"/>
    <p:sldId id="2765" r:id="rId28"/>
    <p:sldId id="282" r:id="rId29"/>
    <p:sldId id="2737" r:id="rId30"/>
    <p:sldId id="2738" r:id="rId31"/>
    <p:sldId id="2740" r:id="rId32"/>
    <p:sldId id="2741" r:id="rId33"/>
    <p:sldId id="2742" r:id="rId34"/>
    <p:sldId id="2744" r:id="rId35"/>
    <p:sldId id="1425" r:id="rId36"/>
    <p:sldId id="1424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n Burke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8D"/>
    <a:srgbClr val="FBA919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AF2E8D-B4B3-49C5-AD8D-E35625F6F0E4}" v="10" dt="2023-02-17T18:33:15.1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9" autoAdjust="0"/>
    <p:restoredTop sz="79504" autoAdjust="0"/>
  </p:normalViewPr>
  <p:slideViewPr>
    <p:cSldViewPr snapToGrid="0">
      <p:cViewPr varScale="1">
        <p:scale>
          <a:sx n="90" d="100"/>
          <a:sy n="90" d="100"/>
        </p:scale>
        <p:origin x="14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9013C8-7BAC-42F5-9E82-9EBA109D427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4FC3D1B-852E-4EF5-9C41-0D882A19C0F7}">
      <dgm:prSet/>
      <dgm:spPr/>
      <dgm:t>
        <a:bodyPr/>
        <a:lstStyle/>
        <a:p>
          <a:r>
            <a: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* Not everyone needs an alternate level of care</a:t>
          </a:r>
          <a:br>
            <a: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CFE00AE-D9E1-420C-B597-D97B5C43518B}" type="parTrans" cxnId="{D85FAF75-7CAB-4A80-A3E4-B73D6F1BC684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5EF2822-25B3-4909-8FDC-3C0E5AF8C1CF}" type="sibTrans" cxnId="{D85FAF75-7CAB-4A80-A3E4-B73D6F1BC684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C4C26A7-6C1C-46C4-AB3D-7FD4CD6EA9B7}">
      <dgm:prSet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* There is no “emergency room “ magic</a:t>
          </a:r>
          <a:b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E8E31C3-633A-430C-A9F0-CB0E74894E45}" type="parTrans" cxnId="{FBFA41BC-4339-423B-BC9B-9E4DCC07561D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7501FC8-9C3F-41B6-BFD4-B5C7EAB18C2D}" type="sibTrans" cxnId="{FBFA41BC-4339-423B-BC9B-9E4DCC07561D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EC2A634-AED7-4386-BDBB-6366A1A1899E}" type="pres">
      <dgm:prSet presAssocID="{4E9013C8-7BAC-42F5-9E82-9EBA109D427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3790157-4850-4F4A-B14D-BD22DB832149}" type="pres">
      <dgm:prSet presAssocID="{D4FC3D1B-852E-4EF5-9C41-0D882A19C0F7}" presName="hierRoot1" presStyleCnt="0"/>
      <dgm:spPr/>
    </dgm:pt>
    <dgm:pt modelId="{D0335F8E-F523-45AE-9941-67D98AA7DB90}" type="pres">
      <dgm:prSet presAssocID="{D4FC3D1B-852E-4EF5-9C41-0D882A19C0F7}" presName="composite" presStyleCnt="0"/>
      <dgm:spPr/>
    </dgm:pt>
    <dgm:pt modelId="{2D820F85-36A0-4D53-B74E-4C4569B9F610}" type="pres">
      <dgm:prSet presAssocID="{D4FC3D1B-852E-4EF5-9C41-0D882A19C0F7}" presName="background" presStyleLbl="node0" presStyleIdx="0" presStyleCnt="2"/>
      <dgm:spPr>
        <a:solidFill>
          <a:srgbClr val="FFAE1A"/>
        </a:solidFill>
      </dgm:spPr>
    </dgm:pt>
    <dgm:pt modelId="{AA40929B-3944-4DCC-829C-464944282EB2}" type="pres">
      <dgm:prSet presAssocID="{D4FC3D1B-852E-4EF5-9C41-0D882A19C0F7}" presName="text" presStyleLbl="fgAcc0" presStyleIdx="0" presStyleCnt="2">
        <dgm:presLayoutVars>
          <dgm:chPref val="3"/>
        </dgm:presLayoutVars>
      </dgm:prSet>
      <dgm:spPr/>
    </dgm:pt>
    <dgm:pt modelId="{895F8553-D471-4D39-BD05-67342DE47392}" type="pres">
      <dgm:prSet presAssocID="{D4FC3D1B-852E-4EF5-9C41-0D882A19C0F7}" presName="hierChild2" presStyleCnt="0"/>
      <dgm:spPr/>
    </dgm:pt>
    <dgm:pt modelId="{F37A80C9-C5DD-4CFE-BA72-4C154257F9BA}" type="pres">
      <dgm:prSet presAssocID="{4C4C26A7-6C1C-46C4-AB3D-7FD4CD6EA9B7}" presName="hierRoot1" presStyleCnt="0"/>
      <dgm:spPr/>
    </dgm:pt>
    <dgm:pt modelId="{23E5A2DB-87CB-4D90-A1AE-0662712036E0}" type="pres">
      <dgm:prSet presAssocID="{4C4C26A7-6C1C-46C4-AB3D-7FD4CD6EA9B7}" presName="composite" presStyleCnt="0"/>
      <dgm:spPr/>
    </dgm:pt>
    <dgm:pt modelId="{20EE13FD-ED02-4902-A22F-E9E21EA42FB2}" type="pres">
      <dgm:prSet presAssocID="{4C4C26A7-6C1C-46C4-AB3D-7FD4CD6EA9B7}" presName="background" presStyleLbl="node0" presStyleIdx="1" presStyleCnt="2"/>
      <dgm:spPr>
        <a:solidFill>
          <a:srgbClr val="FFAE1A"/>
        </a:solidFill>
      </dgm:spPr>
    </dgm:pt>
    <dgm:pt modelId="{31F8DC00-74AD-42E6-9B81-F6D6D191CC8F}" type="pres">
      <dgm:prSet presAssocID="{4C4C26A7-6C1C-46C4-AB3D-7FD4CD6EA9B7}" presName="text" presStyleLbl="fgAcc0" presStyleIdx="1" presStyleCnt="2">
        <dgm:presLayoutVars>
          <dgm:chPref val="3"/>
        </dgm:presLayoutVars>
      </dgm:prSet>
      <dgm:spPr/>
    </dgm:pt>
    <dgm:pt modelId="{8BB1C716-9531-478E-BE3F-C9189BCC0559}" type="pres">
      <dgm:prSet presAssocID="{4C4C26A7-6C1C-46C4-AB3D-7FD4CD6EA9B7}" presName="hierChild2" presStyleCnt="0"/>
      <dgm:spPr/>
    </dgm:pt>
  </dgm:ptLst>
  <dgm:cxnLst>
    <dgm:cxn modelId="{848A5046-5192-4CBD-9296-545F8E1DD1E2}" type="presOf" srcId="{4C4C26A7-6C1C-46C4-AB3D-7FD4CD6EA9B7}" destId="{31F8DC00-74AD-42E6-9B81-F6D6D191CC8F}" srcOrd="0" destOrd="0" presId="urn:microsoft.com/office/officeart/2005/8/layout/hierarchy1"/>
    <dgm:cxn modelId="{F0F85A6C-2689-4CFB-91E7-90CD220D8D77}" type="presOf" srcId="{4E9013C8-7BAC-42F5-9E82-9EBA109D4275}" destId="{3EC2A634-AED7-4386-BDBB-6366A1A1899E}" srcOrd="0" destOrd="0" presId="urn:microsoft.com/office/officeart/2005/8/layout/hierarchy1"/>
    <dgm:cxn modelId="{D85FAF75-7CAB-4A80-A3E4-B73D6F1BC684}" srcId="{4E9013C8-7BAC-42F5-9E82-9EBA109D4275}" destId="{D4FC3D1B-852E-4EF5-9C41-0D882A19C0F7}" srcOrd="0" destOrd="0" parTransId="{3CFE00AE-D9E1-420C-B597-D97B5C43518B}" sibTransId="{55EF2822-25B3-4909-8FDC-3C0E5AF8C1CF}"/>
    <dgm:cxn modelId="{FBFA41BC-4339-423B-BC9B-9E4DCC07561D}" srcId="{4E9013C8-7BAC-42F5-9E82-9EBA109D4275}" destId="{4C4C26A7-6C1C-46C4-AB3D-7FD4CD6EA9B7}" srcOrd="1" destOrd="0" parTransId="{FE8E31C3-633A-430C-A9F0-CB0E74894E45}" sibTransId="{47501FC8-9C3F-41B6-BFD4-B5C7EAB18C2D}"/>
    <dgm:cxn modelId="{B3DEB2C1-C0FD-49BF-8E2D-2DE298C49AE3}" type="presOf" srcId="{D4FC3D1B-852E-4EF5-9C41-0D882A19C0F7}" destId="{AA40929B-3944-4DCC-829C-464944282EB2}" srcOrd="0" destOrd="0" presId="urn:microsoft.com/office/officeart/2005/8/layout/hierarchy1"/>
    <dgm:cxn modelId="{98A38BF9-7675-4A5A-92E7-7A0AC620C4C9}" type="presParOf" srcId="{3EC2A634-AED7-4386-BDBB-6366A1A1899E}" destId="{F3790157-4850-4F4A-B14D-BD22DB832149}" srcOrd="0" destOrd="0" presId="urn:microsoft.com/office/officeart/2005/8/layout/hierarchy1"/>
    <dgm:cxn modelId="{915A6139-456A-4C78-A850-2106238F9D31}" type="presParOf" srcId="{F3790157-4850-4F4A-B14D-BD22DB832149}" destId="{D0335F8E-F523-45AE-9941-67D98AA7DB90}" srcOrd="0" destOrd="0" presId="urn:microsoft.com/office/officeart/2005/8/layout/hierarchy1"/>
    <dgm:cxn modelId="{A4999057-ABA7-4A9C-A543-A0817F74CAAD}" type="presParOf" srcId="{D0335F8E-F523-45AE-9941-67D98AA7DB90}" destId="{2D820F85-36A0-4D53-B74E-4C4569B9F610}" srcOrd="0" destOrd="0" presId="urn:microsoft.com/office/officeart/2005/8/layout/hierarchy1"/>
    <dgm:cxn modelId="{FE537987-1A7F-4CED-980A-BD9C29CDD40F}" type="presParOf" srcId="{D0335F8E-F523-45AE-9941-67D98AA7DB90}" destId="{AA40929B-3944-4DCC-829C-464944282EB2}" srcOrd="1" destOrd="0" presId="urn:microsoft.com/office/officeart/2005/8/layout/hierarchy1"/>
    <dgm:cxn modelId="{76411171-0EDE-48AF-B62A-F0DBCAA225A5}" type="presParOf" srcId="{F3790157-4850-4F4A-B14D-BD22DB832149}" destId="{895F8553-D471-4D39-BD05-67342DE47392}" srcOrd="1" destOrd="0" presId="urn:microsoft.com/office/officeart/2005/8/layout/hierarchy1"/>
    <dgm:cxn modelId="{80958718-0082-4912-A875-0B7FAEB45553}" type="presParOf" srcId="{3EC2A634-AED7-4386-BDBB-6366A1A1899E}" destId="{F37A80C9-C5DD-4CFE-BA72-4C154257F9BA}" srcOrd="1" destOrd="0" presId="urn:microsoft.com/office/officeart/2005/8/layout/hierarchy1"/>
    <dgm:cxn modelId="{3B8EBC39-F2CE-4294-AA8E-2E0BDDBA002F}" type="presParOf" srcId="{F37A80C9-C5DD-4CFE-BA72-4C154257F9BA}" destId="{23E5A2DB-87CB-4D90-A1AE-0662712036E0}" srcOrd="0" destOrd="0" presId="urn:microsoft.com/office/officeart/2005/8/layout/hierarchy1"/>
    <dgm:cxn modelId="{478EB336-933E-4329-A222-AFD1D5472CFC}" type="presParOf" srcId="{23E5A2DB-87CB-4D90-A1AE-0662712036E0}" destId="{20EE13FD-ED02-4902-A22F-E9E21EA42FB2}" srcOrd="0" destOrd="0" presId="urn:microsoft.com/office/officeart/2005/8/layout/hierarchy1"/>
    <dgm:cxn modelId="{F3F1F773-DA53-4E37-BB2C-BB2CC766BAE2}" type="presParOf" srcId="{23E5A2DB-87CB-4D90-A1AE-0662712036E0}" destId="{31F8DC00-74AD-42E6-9B81-F6D6D191CC8F}" srcOrd="1" destOrd="0" presId="urn:microsoft.com/office/officeart/2005/8/layout/hierarchy1"/>
    <dgm:cxn modelId="{9D11B403-4FDF-4281-AEEA-BA626FEB6FFD}" type="presParOf" srcId="{F37A80C9-C5DD-4CFE-BA72-4C154257F9BA}" destId="{8BB1C716-9531-478E-BE3F-C9189BCC055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20F85-36A0-4D53-B74E-4C4569B9F610}">
      <dsp:nvSpPr>
        <dsp:cNvPr id="0" name=""/>
        <dsp:cNvSpPr/>
      </dsp:nvSpPr>
      <dsp:spPr>
        <a:xfrm>
          <a:off x="1000" y="544413"/>
          <a:ext cx="3511658" cy="2229903"/>
        </a:xfrm>
        <a:prstGeom prst="roundRect">
          <a:avLst>
            <a:gd name="adj" fmla="val 10000"/>
          </a:avLst>
        </a:prstGeom>
        <a:solidFill>
          <a:srgbClr val="FFAE1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40929B-3944-4DCC-829C-464944282EB2}">
      <dsp:nvSpPr>
        <dsp:cNvPr id="0" name=""/>
        <dsp:cNvSpPr/>
      </dsp:nvSpPr>
      <dsp:spPr>
        <a:xfrm>
          <a:off x="391184" y="915088"/>
          <a:ext cx="3511658" cy="2229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* Not everyone needs an alternate level of care</a:t>
          </a:r>
          <a:br>
            <a:rPr lang="en-US" sz="28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endParaRPr lang="en-US" sz="28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456496" y="980400"/>
        <a:ext cx="3381034" cy="2099279"/>
      </dsp:txXfrm>
    </dsp:sp>
    <dsp:sp modelId="{20EE13FD-ED02-4902-A22F-E9E21EA42FB2}">
      <dsp:nvSpPr>
        <dsp:cNvPr id="0" name=""/>
        <dsp:cNvSpPr/>
      </dsp:nvSpPr>
      <dsp:spPr>
        <a:xfrm>
          <a:off x="4293027" y="544413"/>
          <a:ext cx="3511658" cy="2229903"/>
        </a:xfrm>
        <a:prstGeom prst="roundRect">
          <a:avLst>
            <a:gd name="adj" fmla="val 10000"/>
          </a:avLst>
        </a:prstGeom>
        <a:solidFill>
          <a:srgbClr val="FFAE1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F8DC00-74AD-42E6-9B81-F6D6D191CC8F}">
      <dsp:nvSpPr>
        <dsp:cNvPr id="0" name=""/>
        <dsp:cNvSpPr/>
      </dsp:nvSpPr>
      <dsp:spPr>
        <a:xfrm>
          <a:off x="4683211" y="915088"/>
          <a:ext cx="3511658" cy="2229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* There is no “emergency room “ magic</a:t>
          </a:r>
          <a:br>
            <a:rPr lang="en-US" sz="28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endParaRPr lang="en-US" sz="28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4748523" y="980400"/>
        <a:ext cx="3381034" cy="20992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F9E3C-A90B-467F-9375-7B407CC14E79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33AA8-AC85-4AA3-AC81-791B07E47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3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d5d8b2796d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d5d8b2796d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Please complete the parts in RED – disclose</a:t>
            </a:r>
            <a:r>
              <a:rPr lang="en-CA" baseline="0" dirty="0"/>
              <a:t> any COI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540F-C7E9-4860-AA9D-A99314D6BC7C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2970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01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35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458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98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898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1006289e5b0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1006289e5b0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concert-health-inc/" TargetMode="External"/><Relationship Id="rId11" Type="http://schemas.openxmlformats.org/officeDocument/2006/relationships/hyperlink" Target="https://www.facebook.com/ConcertHealth/" TargetMode="External"/><Relationship Id="rId5" Type="http://schemas.openxmlformats.org/officeDocument/2006/relationships/hyperlink" Target="https://concerthealth.io/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hyperlink" Target="https://twitter.com/concert_health" TargetMode="Externa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concerthealth.io/" TargetMode="External"/><Relationship Id="rId7" Type="http://schemas.openxmlformats.org/officeDocument/2006/relationships/hyperlink" Target="https://twitter.com/concert_health" TargetMode="External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hyperlink" Target="https://www.linkedin.com/company/concert-health-inc/" TargetMode="External"/><Relationship Id="rId9" Type="http://schemas.openxmlformats.org/officeDocument/2006/relationships/hyperlink" Target="https://www.facebook.com/ConcertHealth/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hyperlink" Target="about:blank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about:blank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0" y="5688133"/>
            <a:ext cx="12192000" cy="116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6604" y="602300"/>
            <a:ext cx="1836000" cy="43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61703"/>
            <a:ext cx="12192000" cy="6100928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>
            <a:spLocks noGrp="1"/>
          </p:cNvSpPr>
          <p:nvPr>
            <p:ph type="ctrTitle"/>
          </p:nvPr>
        </p:nvSpPr>
        <p:spPr>
          <a:xfrm>
            <a:off x="621267" y="2672767"/>
            <a:ext cx="10949600" cy="10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200"/>
              <a:buFont typeface="Playfair Display"/>
              <a:buNone/>
              <a:defRPr sz="5600" b="0">
                <a:solidFill>
                  <a:srgbClr val="2A2A2A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64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64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64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64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64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64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64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64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"/>
          </p:nvPr>
        </p:nvSpPr>
        <p:spPr>
          <a:xfrm>
            <a:off x="621200" y="3778833"/>
            <a:ext cx="10949600" cy="15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400"/>
              <a:buFont typeface="Open Sans"/>
              <a:buNone/>
              <a:defRPr sz="320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400"/>
              <a:buFont typeface="Open Sans"/>
              <a:buNone/>
              <a:defRPr sz="320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400"/>
              <a:buFont typeface="Open Sans"/>
              <a:buNone/>
              <a:defRPr sz="320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400"/>
              <a:buFont typeface="Open Sans"/>
              <a:buNone/>
              <a:defRPr sz="320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400"/>
              <a:buFont typeface="Open Sans"/>
              <a:buNone/>
              <a:defRPr sz="320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400"/>
              <a:buFont typeface="Open Sans"/>
              <a:buNone/>
              <a:defRPr sz="320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400"/>
              <a:buFont typeface="Open Sans"/>
              <a:buNone/>
              <a:defRPr sz="320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400"/>
              <a:buFont typeface="Open Sans"/>
              <a:buNone/>
              <a:defRPr sz="320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400"/>
              <a:buFont typeface="Open Sans"/>
              <a:buNone/>
              <a:defRPr sz="320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49568" y="5283700"/>
            <a:ext cx="5140833" cy="64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394403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 chart template">
  <p:cSld name="Bar chart template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>
            <a:spLocks noGrp="1"/>
          </p:cNvSpPr>
          <p:nvPr>
            <p:ph type="title"/>
          </p:nvPr>
        </p:nvSpPr>
        <p:spPr>
          <a:xfrm>
            <a:off x="609067" y="419356"/>
            <a:ext cx="1097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>
              <a:buSzPct val="25000"/>
            </a:pPr>
            <a:fld id="{00000000-1234-1234-1234-123412341234}" type="slidenum">
              <a:rPr lang="en-US" sz="1200" b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l">
                <a:buSzPct val="25000"/>
              </a:pPr>
              <a:t>‹#›</a:t>
            </a:fld>
            <a:endParaRPr lang="en-US" sz="1200" b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26" title="Points scored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89800" y="1172099"/>
            <a:ext cx="7812400" cy="4830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912965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ne chart template">
  <p:cSld name="Line chart template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7"/>
          <p:cNvSpPr txBox="1">
            <a:spLocks noGrp="1"/>
          </p:cNvSpPr>
          <p:nvPr>
            <p:ph type="title"/>
          </p:nvPr>
        </p:nvSpPr>
        <p:spPr>
          <a:xfrm>
            <a:off x="609067" y="419356"/>
            <a:ext cx="1097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7" name="Google Shape;137;p2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>
              <a:buSzPct val="25000"/>
            </a:pPr>
            <a:fld id="{00000000-1234-1234-1234-123412341234}" type="slidenum">
              <a:rPr lang="en-US" sz="1200" b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l">
                <a:buSzPct val="25000"/>
              </a:pPr>
              <a:t>‹#›</a:t>
            </a:fld>
            <a:endParaRPr lang="en-US" sz="1200" b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27" title="Points scored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06457" y="1182966"/>
            <a:ext cx="7779088" cy="4810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555099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e chart template">
  <p:cSld name="Pie chart template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8"/>
          <p:cNvSpPr txBox="1">
            <a:spLocks noGrp="1"/>
          </p:cNvSpPr>
          <p:nvPr>
            <p:ph type="title"/>
          </p:nvPr>
        </p:nvSpPr>
        <p:spPr>
          <a:xfrm>
            <a:off x="609067" y="419356"/>
            <a:ext cx="1097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1" name="Google Shape;141;p28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>
              <a:buSzPct val="25000"/>
            </a:pPr>
            <a:fld id="{00000000-1234-1234-1234-123412341234}" type="slidenum">
              <a:rPr lang="en-US" sz="1200" b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l">
                <a:buSzPct val="25000"/>
              </a:pPr>
              <a:t>‹#›</a:t>
            </a:fld>
            <a:endParaRPr lang="en-US" sz="1200" b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28" title="Points scored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94100" y="1182966"/>
            <a:ext cx="7803768" cy="4825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841401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only slide">
  <p:cSld name="Image only slide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9"/>
          <p:cNvSpPr>
            <a:spLocks noGrp="1"/>
          </p:cNvSpPr>
          <p:nvPr>
            <p:ph type="pic" idx="2"/>
          </p:nvPr>
        </p:nvSpPr>
        <p:spPr>
          <a:xfrm>
            <a:off x="10867" y="0"/>
            <a:ext cx="12192000" cy="6271200"/>
          </a:xfrm>
          <a:prstGeom prst="rect">
            <a:avLst/>
          </a:prstGeom>
          <a:noFill/>
          <a:ln>
            <a:noFill/>
          </a:ln>
        </p:spPr>
      </p:sp>
      <p:sp>
        <p:nvSpPr>
          <p:cNvPr id="145" name="Google Shape;145;p29"/>
          <p:cNvSpPr txBox="1">
            <a:spLocks noGrp="1"/>
          </p:cNvSpPr>
          <p:nvPr>
            <p:ph type="sldNum" idx="12"/>
          </p:nvPr>
        </p:nvSpPr>
        <p:spPr>
          <a:xfrm>
            <a:off x="11307445" y="631138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>
              <a:buSzPct val="25000"/>
            </a:pPr>
            <a:fld id="{00000000-1234-1234-1234-123412341234}" type="slidenum">
              <a:rPr lang="en-US" sz="1200" b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l">
                <a:buSzPct val="25000"/>
              </a:pPr>
              <a:t>‹#›</a:t>
            </a:fld>
            <a:endParaRPr lang="en-US" sz="1200" b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426648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only ">
  <p:cSld name="Thank you only 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0"/>
          <p:cNvSpPr/>
          <p:nvPr/>
        </p:nvSpPr>
        <p:spPr>
          <a:xfrm>
            <a:off x="0" y="5938233"/>
            <a:ext cx="12192000" cy="9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8" name="Google Shape;148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6604" y="602300"/>
            <a:ext cx="1836000" cy="43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40003"/>
            <a:ext cx="12192000" cy="6100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49568" y="5283700"/>
            <a:ext cx="5140833" cy="64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0"/>
          <p:cNvSpPr txBox="1"/>
          <p:nvPr/>
        </p:nvSpPr>
        <p:spPr>
          <a:xfrm>
            <a:off x="609067" y="2799000"/>
            <a:ext cx="109740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>
                <a:solidFill>
                  <a:srgbClr val="2A2A2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Thank you.</a:t>
            </a:r>
            <a:endParaRPr sz="6400">
              <a:solidFill>
                <a:srgbClr val="2A2A2A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123647041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and contact info">
  <p:cSld name="Thank you and contact info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1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>
              <a:buSzPct val="25000"/>
            </a:pPr>
            <a:fld id="{00000000-1234-1234-1234-123412341234}" type="slidenum">
              <a:rPr lang="en-US" sz="1200" b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l">
                <a:buSzPct val="25000"/>
              </a:pPr>
              <a:t>‹#›</a:t>
            </a:fld>
            <a:endParaRPr lang="en-US" sz="1200" b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31"/>
          <p:cNvSpPr/>
          <p:nvPr/>
        </p:nvSpPr>
        <p:spPr>
          <a:xfrm>
            <a:off x="0" y="5938233"/>
            <a:ext cx="12192000" cy="9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55" name="Google Shape;155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6604" y="602300"/>
            <a:ext cx="1836000" cy="43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40003"/>
            <a:ext cx="12192000" cy="6100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49568" y="5283700"/>
            <a:ext cx="5140833" cy="64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1"/>
          <p:cNvSpPr txBox="1"/>
          <p:nvPr/>
        </p:nvSpPr>
        <p:spPr>
          <a:xfrm>
            <a:off x="609067" y="2799000"/>
            <a:ext cx="109740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>
                <a:solidFill>
                  <a:srgbClr val="2A2A2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Thank you.</a:t>
            </a:r>
            <a:endParaRPr sz="6400">
              <a:solidFill>
                <a:srgbClr val="2A2A2A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59" name="Google Shape;159;p31"/>
          <p:cNvSpPr txBox="1"/>
          <p:nvPr/>
        </p:nvSpPr>
        <p:spPr>
          <a:xfrm>
            <a:off x="955800" y="6318433"/>
            <a:ext cx="18360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A2A2A"/>
                </a:solidFill>
                <a:uFill>
                  <a:noFill/>
                </a:uFill>
                <a:latin typeface="Open Sans Medium"/>
                <a:ea typeface="Open Sans Medium"/>
                <a:cs typeface="Open Sans Medium"/>
                <a:sym typeface="Open Sans Medium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concerthealth.io</a:t>
            </a:r>
            <a:endParaRPr sz="1600">
              <a:solidFill>
                <a:srgbClr val="2A2A2A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grpSp>
        <p:nvGrpSpPr>
          <p:cNvPr id="160" name="Google Shape;160;p31"/>
          <p:cNvGrpSpPr/>
          <p:nvPr/>
        </p:nvGrpSpPr>
        <p:grpSpPr>
          <a:xfrm>
            <a:off x="5056510" y="6318433"/>
            <a:ext cx="2162988" cy="362400"/>
            <a:chOff x="3834420" y="4738825"/>
            <a:chExt cx="1622241" cy="271800"/>
          </a:xfrm>
        </p:grpSpPr>
        <p:sp>
          <p:nvSpPr>
            <p:cNvPr id="161" name="Google Shape;161;p31"/>
            <p:cNvSpPr txBox="1"/>
            <p:nvPr/>
          </p:nvSpPr>
          <p:spPr>
            <a:xfrm>
              <a:off x="4079661" y="4738825"/>
              <a:ext cx="1377000" cy="27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2A2A2A"/>
                  </a:solidFill>
                  <a:uFill>
                    <a:noFill/>
                  </a:uFill>
                  <a:latin typeface="Open Sans Medium"/>
                  <a:ea typeface="Open Sans Medium"/>
                  <a:cs typeface="Open Sans Medium"/>
                  <a:sym typeface="Open Sans Medium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Concert Health</a:t>
              </a:r>
              <a:endParaRPr sz="1600">
                <a:solidFill>
                  <a:srgbClr val="2A2A2A"/>
                </a:solidFill>
                <a:latin typeface="Open Sans Medium"/>
                <a:ea typeface="Open Sans Medium"/>
                <a:cs typeface="Open Sans Medium"/>
                <a:sym typeface="Open Sans Medium"/>
              </a:endParaRPr>
            </a:p>
          </p:txBody>
        </p:sp>
        <p:pic>
          <p:nvPicPr>
            <p:cNvPr id="162" name="Google Shape;162;p3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834420" y="4738850"/>
              <a:ext cx="271750" cy="2717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3" name="Google Shape;163;p31"/>
          <p:cNvGrpSpPr/>
          <p:nvPr/>
        </p:nvGrpSpPr>
        <p:grpSpPr>
          <a:xfrm>
            <a:off x="7283650" y="6318433"/>
            <a:ext cx="2293356" cy="362400"/>
            <a:chOff x="5531106" y="4738825"/>
            <a:chExt cx="1720017" cy="271800"/>
          </a:xfrm>
        </p:grpSpPr>
        <p:pic>
          <p:nvPicPr>
            <p:cNvPr id="164" name="Google Shape;164;p31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531106" y="4738850"/>
              <a:ext cx="271750" cy="271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5" name="Google Shape;165;p31"/>
            <p:cNvSpPr txBox="1"/>
            <p:nvPr/>
          </p:nvSpPr>
          <p:spPr>
            <a:xfrm>
              <a:off x="5793423" y="4738825"/>
              <a:ext cx="1457700" cy="27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2A2A2A"/>
                  </a:solidFill>
                  <a:uFill>
                    <a:noFill/>
                  </a:uFill>
                  <a:latin typeface="Open Sans Medium"/>
                  <a:ea typeface="Open Sans Medium"/>
                  <a:cs typeface="Open Sans Medium"/>
                  <a:sym typeface="Open Sans Medium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@concert_health</a:t>
              </a:r>
              <a:endParaRPr sz="1600">
                <a:solidFill>
                  <a:srgbClr val="2A2A2A"/>
                </a:solidFill>
                <a:latin typeface="Open Sans Medium"/>
                <a:ea typeface="Open Sans Medium"/>
                <a:cs typeface="Open Sans Medium"/>
                <a:sym typeface="Open Sans Medium"/>
              </a:endParaRPr>
            </a:p>
          </p:txBody>
        </p:sp>
      </p:grpSp>
      <p:grpSp>
        <p:nvGrpSpPr>
          <p:cNvPr id="166" name="Google Shape;166;p31"/>
          <p:cNvGrpSpPr/>
          <p:nvPr/>
        </p:nvGrpSpPr>
        <p:grpSpPr>
          <a:xfrm>
            <a:off x="9711292" y="6318433"/>
            <a:ext cx="2208541" cy="362400"/>
            <a:chOff x="7283469" y="4738825"/>
            <a:chExt cx="1656406" cy="271800"/>
          </a:xfrm>
        </p:grpSpPr>
        <p:pic>
          <p:nvPicPr>
            <p:cNvPr id="167" name="Google Shape;167;p31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7283469" y="4738850"/>
              <a:ext cx="271750" cy="271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8" name="Google Shape;168;p31"/>
            <p:cNvSpPr txBox="1"/>
            <p:nvPr/>
          </p:nvSpPr>
          <p:spPr>
            <a:xfrm>
              <a:off x="7562875" y="4738825"/>
              <a:ext cx="1377000" cy="27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2A2A2A"/>
                  </a:solidFill>
                  <a:uFill>
                    <a:noFill/>
                  </a:uFill>
                  <a:latin typeface="Open Sans Medium"/>
                  <a:ea typeface="Open Sans Medium"/>
                  <a:cs typeface="Open Sans Medium"/>
                  <a:sym typeface="Open Sans Medium"/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ConcertHealth</a:t>
              </a:r>
              <a:endParaRPr sz="1600">
                <a:solidFill>
                  <a:srgbClr val="2A2A2A"/>
                </a:solidFill>
                <a:latin typeface="Open Sans Medium"/>
                <a:ea typeface="Open Sans Medium"/>
                <a:cs typeface="Open Sans Medium"/>
                <a:sym typeface="Open Sans Medium"/>
              </a:endParaRPr>
            </a:p>
          </p:txBody>
        </p:sp>
      </p:grpSp>
      <p:grpSp>
        <p:nvGrpSpPr>
          <p:cNvPr id="169" name="Google Shape;169;p31"/>
          <p:cNvGrpSpPr/>
          <p:nvPr/>
        </p:nvGrpSpPr>
        <p:grpSpPr>
          <a:xfrm>
            <a:off x="2979303" y="6318433"/>
            <a:ext cx="2140123" cy="362400"/>
            <a:chOff x="2242382" y="4738825"/>
            <a:chExt cx="1605092" cy="271800"/>
          </a:xfrm>
        </p:grpSpPr>
        <p:sp>
          <p:nvSpPr>
            <p:cNvPr id="170" name="Google Shape;170;p31"/>
            <p:cNvSpPr txBox="1"/>
            <p:nvPr/>
          </p:nvSpPr>
          <p:spPr>
            <a:xfrm>
              <a:off x="2470475" y="4738825"/>
              <a:ext cx="1377000" cy="27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latin typeface="Open Sans Medium"/>
                  <a:ea typeface="Open Sans Medium"/>
                  <a:cs typeface="Open Sans Medium"/>
                  <a:sym typeface="Open Sans Medium"/>
                </a:rPr>
                <a:t>San Diego, CA</a:t>
              </a:r>
              <a:endParaRPr sz="1600">
                <a:latin typeface="Open Sans Medium"/>
                <a:ea typeface="Open Sans Medium"/>
                <a:cs typeface="Open Sans Medium"/>
                <a:sym typeface="Open Sans Medium"/>
              </a:endParaRPr>
            </a:p>
          </p:txBody>
        </p:sp>
        <p:pic>
          <p:nvPicPr>
            <p:cNvPr id="171" name="Google Shape;171;p31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2242382" y="4738863"/>
              <a:ext cx="271725" cy="2717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2" name="Google Shape;172;p3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06267" y="6318485"/>
            <a:ext cx="362300" cy="362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931062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5472">
          <p15:clr>
            <a:srgbClr val="FA7B17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t In Touch slide">
  <p:cSld name="Get In Touch slide">
    <p:bg>
      <p:bgPr>
        <a:solidFill>
          <a:srgbClr val="FFF4E2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49568" y="4775700"/>
            <a:ext cx="5140833" cy="64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2"/>
          <p:cNvSpPr txBox="1"/>
          <p:nvPr/>
        </p:nvSpPr>
        <p:spPr>
          <a:xfrm>
            <a:off x="619933" y="413300"/>
            <a:ext cx="10962800" cy="7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latin typeface="Open Sans"/>
                <a:ea typeface="Open Sans"/>
                <a:cs typeface="Open Sans"/>
                <a:sym typeface="Open Sans"/>
              </a:rPr>
              <a:t>Get In Touch</a:t>
            </a:r>
            <a:endParaRPr sz="32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" name="Google Shape;176;p32"/>
          <p:cNvSpPr txBox="1">
            <a:spLocks noGrp="1"/>
          </p:cNvSpPr>
          <p:nvPr>
            <p:ph type="sldNum" idx="12"/>
          </p:nvPr>
        </p:nvSpPr>
        <p:spPr>
          <a:xfrm>
            <a:off x="11307445" y="631138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>
              <a:buSzPct val="25000"/>
            </a:pPr>
            <a:fld id="{00000000-1234-1234-1234-123412341234}" type="slidenum">
              <a:rPr lang="en-US" sz="1200" b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l">
                <a:buSzPct val="25000"/>
              </a:pPr>
              <a:t>‹#›</a:t>
            </a:fld>
            <a:endParaRPr lang="en-US" sz="1200" b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32"/>
          <p:cNvSpPr txBox="1"/>
          <p:nvPr/>
        </p:nvSpPr>
        <p:spPr>
          <a:xfrm>
            <a:off x="1267616" y="1914443"/>
            <a:ext cx="2682800" cy="4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33">
                <a:solidFill>
                  <a:srgbClr val="2A2A2A"/>
                </a:solidFill>
                <a:uFill>
                  <a:noFill/>
                </a:uFill>
                <a:latin typeface="Open Sans Medium"/>
                <a:ea typeface="Open Sans Medium"/>
                <a:cs typeface="Open Sans Medium"/>
                <a:sym typeface="Open Sans Mediu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concerthealth</a:t>
            </a:r>
            <a:r>
              <a:rPr lang="en" sz="2133">
                <a:solidFill>
                  <a:srgbClr val="2A2A2A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.com</a:t>
            </a:r>
            <a:endParaRPr sz="2133">
              <a:solidFill>
                <a:srgbClr val="2A2A2A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grpSp>
        <p:nvGrpSpPr>
          <p:cNvPr id="178" name="Google Shape;178;p32"/>
          <p:cNvGrpSpPr/>
          <p:nvPr/>
        </p:nvGrpSpPr>
        <p:grpSpPr>
          <a:xfrm>
            <a:off x="1364580" y="3211018"/>
            <a:ext cx="3237761" cy="435967"/>
            <a:chOff x="2638125" y="1337726"/>
            <a:chExt cx="2018554" cy="271800"/>
          </a:xfrm>
        </p:grpSpPr>
        <p:sp>
          <p:nvSpPr>
            <p:cNvPr id="179" name="Google Shape;179;p32"/>
            <p:cNvSpPr txBox="1"/>
            <p:nvPr/>
          </p:nvSpPr>
          <p:spPr>
            <a:xfrm>
              <a:off x="2883379" y="1337726"/>
              <a:ext cx="1773300" cy="27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33">
                  <a:solidFill>
                    <a:srgbClr val="2A2A2A"/>
                  </a:solidFill>
                  <a:uFill>
                    <a:noFill/>
                  </a:uFill>
                  <a:latin typeface="Open Sans Medium"/>
                  <a:ea typeface="Open Sans Medium"/>
                  <a:cs typeface="Open Sans Medium"/>
                  <a:sym typeface="Open Sans Medium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Concert Health</a:t>
              </a:r>
              <a:endParaRPr sz="2133">
                <a:solidFill>
                  <a:srgbClr val="2A2A2A"/>
                </a:solidFill>
                <a:latin typeface="Open Sans Medium"/>
                <a:ea typeface="Open Sans Medium"/>
                <a:cs typeface="Open Sans Medium"/>
                <a:sym typeface="Open Sans Medium"/>
              </a:endParaRPr>
            </a:p>
          </p:txBody>
        </p:sp>
        <p:pic>
          <p:nvPicPr>
            <p:cNvPr id="180" name="Google Shape;180;p3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638125" y="1337750"/>
              <a:ext cx="271750" cy="2717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1" name="Google Shape;181;p32"/>
          <p:cNvGrpSpPr/>
          <p:nvPr/>
        </p:nvGrpSpPr>
        <p:grpSpPr>
          <a:xfrm>
            <a:off x="4547253" y="3211015"/>
            <a:ext cx="3103459" cy="435967"/>
            <a:chOff x="4672625" y="1337725"/>
            <a:chExt cx="1934825" cy="271800"/>
          </a:xfrm>
        </p:grpSpPr>
        <p:pic>
          <p:nvPicPr>
            <p:cNvPr id="182" name="Google Shape;182;p3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672625" y="1337750"/>
              <a:ext cx="271750" cy="271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3" name="Google Shape;183;p32"/>
            <p:cNvSpPr txBox="1"/>
            <p:nvPr/>
          </p:nvSpPr>
          <p:spPr>
            <a:xfrm>
              <a:off x="4934950" y="1337725"/>
              <a:ext cx="1672500" cy="27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33">
                  <a:solidFill>
                    <a:srgbClr val="2A2A2A"/>
                  </a:solidFill>
                  <a:uFill>
                    <a:noFill/>
                  </a:uFill>
                  <a:latin typeface="Open Sans Medium"/>
                  <a:ea typeface="Open Sans Medium"/>
                  <a:cs typeface="Open Sans Medium"/>
                  <a:sym typeface="Open Sans Medium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@concert_health</a:t>
              </a:r>
              <a:endParaRPr sz="2133">
                <a:solidFill>
                  <a:srgbClr val="2A2A2A"/>
                </a:solidFill>
                <a:latin typeface="Open Sans Medium"/>
                <a:ea typeface="Open Sans Medium"/>
                <a:cs typeface="Open Sans Medium"/>
                <a:sym typeface="Open Sans Medium"/>
              </a:endParaRPr>
            </a:p>
          </p:txBody>
        </p:sp>
      </p:grpSp>
      <p:grpSp>
        <p:nvGrpSpPr>
          <p:cNvPr id="184" name="Google Shape;184;p32"/>
          <p:cNvGrpSpPr/>
          <p:nvPr/>
        </p:nvGrpSpPr>
        <p:grpSpPr>
          <a:xfrm>
            <a:off x="7982896" y="3211015"/>
            <a:ext cx="2844533" cy="435967"/>
            <a:chOff x="6707125" y="1337725"/>
            <a:chExt cx="1773400" cy="271800"/>
          </a:xfrm>
        </p:grpSpPr>
        <p:pic>
          <p:nvPicPr>
            <p:cNvPr id="185" name="Google Shape;185;p3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707125" y="1337750"/>
              <a:ext cx="271750" cy="271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6" name="Google Shape;186;p32"/>
            <p:cNvSpPr txBox="1"/>
            <p:nvPr/>
          </p:nvSpPr>
          <p:spPr>
            <a:xfrm>
              <a:off x="6986525" y="1337725"/>
              <a:ext cx="1494000" cy="27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33">
                  <a:solidFill>
                    <a:srgbClr val="2A2A2A"/>
                  </a:solidFill>
                  <a:uFill>
                    <a:noFill/>
                  </a:uFill>
                  <a:latin typeface="Open Sans Medium"/>
                  <a:ea typeface="Open Sans Medium"/>
                  <a:cs typeface="Open Sans Medium"/>
                  <a:sym typeface="Open Sans Medium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ConcertHealth</a:t>
              </a:r>
              <a:endParaRPr sz="2133">
                <a:solidFill>
                  <a:srgbClr val="2A2A2A"/>
                </a:solidFill>
                <a:latin typeface="Open Sans Medium"/>
                <a:ea typeface="Open Sans Medium"/>
                <a:cs typeface="Open Sans Medium"/>
                <a:sym typeface="Open Sans Medium"/>
              </a:endParaRPr>
            </a:p>
          </p:txBody>
        </p:sp>
      </p:grpSp>
      <p:pic>
        <p:nvPicPr>
          <p:cNvPr id="187" name="Google Shape;187;p3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242061" y="1914435"/>
            <a:ext cx="435953" cy="435956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2"/>
          <p:cNvSpPr txBox="1"/>
          <p:nvPr/>
        </p:nvSpPr>
        <p:spPr>
          <a:xfrm>
            <a:off x="4655541" y="1914443"/>
            <a:ext cx="2682800" cy="4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33">
                <a:latin typeface="Open Sans Medium"/>
                <a:ea typeface="Open Sans Medium"/>
                <a:cs typeface="Open Sans Medium"/>
                <a:sym typeface="Open Sans Medium"/>
              </a:rPr>
              <a:t>San Diego, CA</a:t>
            </a:r>
            <a:endParaRPr sz="2133"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189" name="Google Shape;189;p3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23133" y="1914495"/>
            <a:ext cx="435867" cy="435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330799" y="1914467"/>
            <a:ext cx="435867" cy="435867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2"/>
          <p:cNvSpPr txBox="1">
            <a:spLocks noGrp="1"/>
          </p:cNvSpPr>
          <p:nvPr>
            <p:ph type="subTitle" idx="1"/>
          </p:nvPr>
        </p:nvSpPr>
        <p:spPr>
          <a:xfrm>
            <a:off x="7718361" y="1946767"/>
            <a:ext cx="4212400" cy="4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Open Sans Medium"/>
              <a:buNone/>
              <a:defRPr sz="2133">
                <a:solidFill>
                  <a:srgbClr val="2A2A2A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0152400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only 1">
  <p:cSld name="Title and body only 1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4"/>
          <p:cNvSpPr txBox="1">
            <a:spLocks noGrp="1"/>
          </p:cNvSpPr>
          <p:nvPr>
            <p:ph type="title"/>
          </p:nvPr>
        </p:nvSpPr>
        <p:spPr>
          <a:xfrm>
            <a:off x="619500" y="390167"/>
            <a:ext cx="10966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400"/>
              <a:buNone/>
              <a:defRPr sz="3200">
                <a:solidFill>
                  <a:srgbClr val="2A2A2A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8" name="Google Shape;198;p34"/>
          <p:cNvSpPr txBox="1">
            <a:spLocks noGrp="1"/>
          </p:cNvSpPr>
          <p:nvPr>
            <p:ph type="body" idx="1"/>
          </p:nvPr>
        </p:nvSpPr>
        <p:spPr>
          <a:xfrm>
            <a:off x="619500" y="1381267"/>
            <a:ext cx="10966400" cy="46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Char char="●"/>
              <a:defRPr b="1">
                <a:solidFill>
                  <a:srgbClr val="2A2A2A"/>
                </a:solidFill>
              </a:defRPr>
            </a:lvl1pPr>
            <a:lvl2pPr marL="1219170" lvl="1" indent="-44025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A919"/>
              </a:buClr>
              <a:buSzPts val="1600"/>
              <a:buChar char="○"/>
              <a:defRPr sz="2133" b="1">
                <a:solidFill>
                  <a:srgbClr val="FBA919"/>
                </a:solidFill>
              </a:defRPr>
            </a:lvl2pPr>
            <a:lvl3pPr marL="1828754" lvl="2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Font typeface="Open Sans Medium"/>
              <a:buChar char="■"/>
              <a:defRPr>
                <a:solidFill>
                  <a:srgbClr val="2A2A2A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marL="2438339" lvl="3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Char char="●"/>
              <a:defRPr sz="1600">
                <a:solidFill>
                  <a:srgbClr val="2A2A2A"/>
                </a:solidFill>
              </a:defRPr>
            </a:lvl4pPr>
            <a:lvl5pPr marL="3047924" lvl="4" indent="-38945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000"/>
              <a:buChar char="○"/>
              <a:defRPr sz="1333">
                <a:solidFill>
                  <a:srgbClr val="2A2A2A"/>
                </a:solidFill>
              </a:defRPr>
            </a:lvl5pPr>
            <a:lvl6pPr marL="3657509" lvl="5" indent="-380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900"/>
              <a:buChar char="■"/>
              <a:defRPr sz="1200">
                <a:solidFill>
                  <a:srgbClr val="2A2A2A"/>
                </a:solidFill>
              </a:defRPr>
            </a:lvl6pPr>
            <a:lvl7pPr marL="4267093" lvl="6" indent="-37252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800"/>
              <a:buChar char="●"/>
              <a:defRPr sz="1067" b="1">
                <a:solidFill>
                  <a:srgbClr val="2A2A2A"/>
                </a:solidFill>
              </a:defRPr>
            </a:lvl7pPr>
            <a:lvl8pPr marL="4876678" lvl="7" indent="-36405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700"/>
              <a:buChar char="○"/>
              <a:defRPr sz="933">
                <a:solidFill>
                  <a:srgbClr val="2A2A2A"/>
                </a:solidFill>
              </a:defRPr>
            </a:lvl8pPr>
            <a:lvl9pPr marL="5486263" lvl="8" indent="-35559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600"/>
              <a:buChar char="■"/>
              <a:defRPr sz="800">
                <a:solidFill>
                  <a:srgbClr val="2A2A2A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9" name="Google Shape;199;p34"/>
          <p:cNvSpPr txBox="1">
            <a:spLocks noGrp="1"/>
          </p:cNvSpPr>
          <p:nvPr>
            <p:ph type="sldNum" idx="12"/>
          </p:nvPr>
        </p:nvSpPr>
        <p:spPr>
          <a:xfrm>
            <a:off x="11307445" y="631138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l">
              <a:buSzPct val="25000"/>
            </a:pPr>
            <a:fld id="{00000000-1234-1234-1234-123412341234}" type="slidenum">
              <a:rPr lang="en-US" sz="1200" b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l">
                <a:buSzPct val="25000"/>
              </a:pPr>
              <a:t>‹#›</a:t>
            </a:fld>
            <a:endParaRPr lang="en-US" sz="1200" b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938547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3 columns only 1">
  <p:cSld name="Title, 3 columns only 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5"/>
          <p:cNvSpPr txBox="1">
            <a:spLocks noGrp="1"/>
          </p:cNvSpPr>
          <p:nvPr>
            <p:ph type="subTitle" idx="1"/>
          </p:nvPr>
        </p:nvSpPr>
        <p:spPr>
          <a:xfrm>
            <a:off x="619500" y="1403000"/>
            <a:ext cx="3521200" cy="6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 sz="1867" b="1">
                <a:solidFill>
                  <a:srgbClr val="2A2A2A"/>
                </a:solidFill>
              </a:defRPr>
            </a:lvl1pPr>
            <a:lvl2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2pPr>
            <a:lvl3pPr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3pPr>
            <a:lvl4pPr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4pPr>
            <a:lvl5pPr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5pPr>
            <a:lvl6pPr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6pPr>
            <a:lvl7pPr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7pPr>
            <a:lvl8pPr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8pPr>
            <a:lvl9pPr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2" name="Google Shape;202;p35"/>
          <p:cNvSpPr txBox="1">
            <a:spLocks noGrp="1"/>
          </p:cNvSpPr>
          <p:nvPr>
            <p:ph type="subTitle" idx="2"/>
          </p:nvPr>
        </p:nvSpPr>
        <p:spPr>
          <a:xfrm>
            <a:off x="4335364" y="1403000"/>
            <a:ext cx="3521200" cy="6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 sz="1867" b="1">
                <a:solidFill>
                  <a:srgbClr val="2A2A2A"/>
                </a:solidFill>
              </a:defRPr>
            </a:lvl1pPr>
            <a:lvl2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2pPr>
            <a:lvl3pPr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3pPr>
            <a:lvl4pPr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4pPr>
            <a:lvl5pPr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5pPr>
            <a:lvl6pPr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6pPr>
            <a:lvl7pPr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7pPr>
            <a:lvl8pPr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8pPr>
            <a:lvl9pPr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3" name="Google Shape;203;p35"/>
          <p:cNvSpPr txBox="1">
            <a:spLocks noGrp="1"/>
          </p:cNvSpPr>
          <p:nvPr>
            <p:ph type="subTitle" idx="3"/>
          </p:nvPr>
        </p:nvSpPr>
        <p:spPr>
          <a:xfrm>
            <a:off x="8051229" y="1403000"/>
            <a:ext cx="3521200" cy="6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 sz="1867" b="1">
                <a:solidFill>
                  <a:srgbClr val="2A2A2A"/>
                </a:solidFill>
              </a:defRPr>
            </a:lvl1pPr>
            <a:lvl2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2pPr>
            <a:lvl3pPr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3pPr>
            <a:lvl4pPr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4pPr>
            <a:lvl5pPr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5pPr>
            <a:lvl6pPr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6pPr>
            <a:lvl7pPr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7pPr>
            <a:lvl8pPr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8pPr>
            <a:lvl9pPr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4" name="Google Shape;204;p35"/>
          <p:cNvSpPr txBox="1">
            <a:spLocks noGrp="1"/>
          </p:cNvSpPr>
          <p:nvPr>
            <p:ph type="subTitle" idx="4"/>
          </p:nvPr>
        </p:nvSpPr>
        <p:spPr>
          <a:xfrm>
            <a:off x="619500" y="2293233"/>
            <a:ext cx="3521200" cy="37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1pPr>
            <a:lvl2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2pPr>
            <a:lvl3pPr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3pPr>
            <a:lvl4pPr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4pPr>
            <a:lvl5pPr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5pPr>
            <a:lvl6pPr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6pPr>
            <a:lvl7pPr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7pPr>
            <a:lvl8pPr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8pPr>
            <a:lvl9pPr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5" name="Google Shape;205;p35"/>
          <p:cNvSpPr txBox="1">
            <a:spLocks noGrp="1"/>
          </p:cNvSpPr>
          <p:nvPr>
            <p:ph type="subTitle" idx="5"/>
          </p:nvPr>
        </p:nvSpPr>
        <p:spPr>
          <a:xfrm>
            <a:off x="4335367" y="2293233"/>
            <a:ext cx="3521200" cy="37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1pPr>
            <a:lvl2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2pPr>
            <a:lvl3pPr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3pPr>
            <a:lvl4pPr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4pPr>
            <a:lvl5pPr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5pPr>
            <a:lvl6pPr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6pPr>
            <a:lvl7pPr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7pPr>
            <a:lvl8pPr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8pPr>
            <a:lvl9pPr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6" name="Google Shape;206;p35"/>
          <p:cNvSpPr txBox="1">
            <a:spLocks noGrp="1"/>
          </p:cNvSpPr>
          <p:nvPr>
            <p:ph type="subTitle" idx="6"/>
          </p:nvPr>
        </p:nvSpPr>
        <p:spPr>
          <a:xfrm>
            <a:off x="8051233" y="2293233"/>
            <a:ext cx="3521200" cy="37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1pPr>
            <a:lvl2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2pPr>
            <a:lvl3pPr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3pPr>
            <a:lvl4pPr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4pPr>
            <a:lvl5pPr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5pPr>
            <a:lvl6pPr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6pPr>
            <a:lvl7pPr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7pPr>
            <a:lvl8pPr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8pPr>
            <a:lvl9pPr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7" name="Google Shape;207;p35"/>
          <p:cNvSpPr txBox="1">
            <a:spLocks noGrp="1"/>
          </p:cNvSpPr>
          <p:nvPr>
            <p:ph type="title"/>
          </p:nvPr>
        </p:nvSpPr>
        <p:spPr>
          <a:xfrm>
            <a:off x="619500" y="390167"/>
            <a:ext cx="10966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400"/>
              <a:buNone/>
              <a:defRPr sz="3200">
                <a:solidFill>
                  <a:srgbClr val="2A2A2A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8" name="Google Shape;208;p35"/>
          <p:cNvSpPr txBox="1">
            <a:spLocks noGrp="1"/>
          </p:cNvSpPr>
          <p:nvPr>
            <p:ph type="sldNum" idx="12"/>
          </p:nvPr>
        </p:nvSpPr>
        <p:spPr>
          <a:xfrm>
            <a:off x="11307445" y="631138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l">
              <a:buSzPct val="25000"/>
            </a:pPr>
            <a:fld id="{00000000-1234-1234-1234-123412341234}" type="slidenum">
              <a:rPr lang="en-US" sz="1200" b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l">
                <a:buSzPct val="25000"/>
              </a:pPr>
              <a:t>‹#›</a:t>
            </a:fld>
            <a:endParaRPr lang="en-US" sz="1200" b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9172472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6"/>
          <p:cNvSpPr txBox="1">
            <a:spLocks noGrp="1"/>
          </p:cNvSpPr>
          <p:nvPr>
            <p:ph type="title"/>
          </p:nvPr>
        </p:nvSpPr>
        <p:spPr>
          <a:xfrm>
            <a:off x="619500" y="593367"/>
            <a:ext cx="11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 sz="2400">
                <a:solidFill>
                  <a:srgbClr val="2A2A2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1" name="Google Shape;211;p36"/>
          <p:cNvSpPr txBox="1">
            <a:spLocks noGrp="1"/>
          </p:cNvSpPr>
          <p:nvPr>
            <p:ph type="subTitle" idx="1"/>
          </p:nvPr>
        </p:nvSpPr>
        <p:spPr>
          <a:xfrm>
            <a:off x="2879000" y="6343133"/>
            <a:ext cx="6434000" cy="4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800"/>
              <a:buNone/>
              <a:defRPr sz="1067">
                <a:solidFill>
                  <a:srgbClr val="2A2A2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800"/>
              <a:buNone/>
              <a:defRPr sz="1067">
                <a:solidFill>
                  <a:srgbClr val="2A2A2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800"/>
              <a:buNone/>
              <a:defRPr sz="1067">
                <a:solidFill>
                  <a:srgbClr val="2A2A2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800"/>
              <a:buNone/>
              <a:defRPr sz="1067">
                <a:solidFill>
                  <a:srgbClr val="2A2A2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800"/>
              <a:buNone/>
              <a:defRPr sz="1067">
                <a:solidFill>
                  <a:srgbClr val="2A2A2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800"/>
              <a:buNone/>
              <a:defRPr sz="1067">
                <a:solidFill>
                  <a:srgbClr val="2A2A2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800"/>
              <a:buNone/>
              <a:defRPr sz="1067">
                <a:solidFill>
                  <a:srgbClr val="2A2A2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800"/>
              <a:buNone/>
              <a:defRPr sz="1067">
                <a:solidFill>
                  <a:srgbClr val="2A2A2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800"/>
              <a:buNone/>
              <a:defRPr sz="1067">
                <a:solidFill>
                  <a:srgbClr val="2A2A2A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2" name="Google Shape;212;p36"/>
          <p:cNvSpPr txBox="1">
            <a:spLocks noGrp="1"/>
          </p:cNvSpPr>
          <p:nvPr>
            <p:ph type="body" idx="2"/>
          </p:nvPr>
        </p:nvSpPr>
        <p:spPr>
          <a:xfrm>
            <a:off x="619500" y="1536633"/>
            <a:ext cx="109664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Char char="●"/>
              <a:defRPr sz="1867" b="1">
                <a:solidFill>
                  <a:srgbClr val="2A2A2A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 b="1">
                <a:solidFill>
                  <a:schemeClr val="accent1"/>
                </a:solidFill>
              </a:defRPr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Font typeface="Open Sans Medium"/>
              <a:buChar char="■"/>
              <a:defRPr sz="1600">
                <a:solidFill>
                  <a:srgbClr val="2A2A2A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Char char="●"/>
              <a:defRPr sz="1600">
                <a:solidFill>
                  <a:srgbClr val="2A2A2A"/>
                </a:solidFill>
              </a:defRPr>
            </a:lvl4pPr>
            <a:lvl5pPr marL="3047924" lvl="4" indent="-389457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000"/>
              <a:buChar char="○"/>
              <a:defRPr sz="1333">
                <a:solidFill>
                  <a:srgbClr val="2A2A2A"/>
                </a:solidFill>
              </a:defRPr>
            </a:lvl5pPr>
            <a:lvl6pPr marL="3657509" lvl="5" indent="-380990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900"/>
              <a:buChar char="■"/>
              <a:defRPr sz="1200">
                <a:solidFill>
                  <a:srgbClr val="2A2A2A"/>
                </a:solidFill>
              </a:defRPr>
            </a:lvl6pPr>
            <a:lvl7pPr marL="4267093" lvl="6" indent="-372524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800"/>
              <a:buChar char="●"/>
              <a:defRPr sz="1067" b="1">
                <a:solidFill>
                  <a:srgbClr val="2A2A2A"/>
                </a:solidFill>
              </a:defRPr>
            </a:lvl7pPr>
            <a:lvl8pPr marL="4876678" lvl="7" indent="-364058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700"/>
              <a:buChar char="○"/>
              <a:defRPr sz="933">
                <a:solidFill>
                  <a:srgbClr val="2A2A2A"/>
                </a:solidFill>
              </a:defRPr>
            </a:lvl8pPr>
            <a:lvl9pPr marL="5486263" lvl="8" indent="-355591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600"/>
              <a:buChar char="■"/>
              <a:defRPr sz="800">
                <a:solidFill>
                  <a:srgbClr val="2A2A2A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3" name="Google Shape;213;p36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67" b="1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 rtl="0">
              <a:buNone/>
              <a:defRPr sz="1067" b="1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 rtl="0">
              <a:buNone/>
              <a:defRPr sz="1067" b="1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 rtl="0">
              <a:buNone/>
              <a:defRPr sz="1067" b="1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 rtl="0">
              <a:buNone/>
              <a:defRPr sz="1067" b="1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 rtl="0">
              <a:buNone/>
              <a:defRPr sz="1067" b="1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 rtl="0">
              <a:buNone/>
              <a:defRPr sz="1067" b="1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 rtl="0">
              <a:buNone/>
              <a:defRPr sz="1067" b="1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 rtl="0">
              <a:buNone/>
              <a:defRPr sz="1067" b="1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l">
              <a:buSzPct val="25000"/>
            </a:pPr>
            <a:fld id="{00000000-1234-1234-1234-123412341234}" type="slidenum">
              <a:rPr lang="en-US" sz="1200" b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l">
                <a:buSzPct val="25000"/>
              </a:pPr>
              <a:t>‹#›</a:t>
            </a:fld>
            <a:endParaRPr lang="en-US" sz="1200" b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178755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" type="secHead">
  <p:cSld name="Section divider">
    <p:bg>
      <p:bgPr>
        <a:solidFill>
          <a:srgbClr val="FFF4E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49568" y="4775700"/>
            <a:ext cx="5140833" cy="6426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619500" y="2867800"/>
            <a:ext cx="11156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400"/>
              <a:buNone/>
              <a:defRPr>
                <a:solidFill>
                  <a:srgbClr val="2A2A2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ldNum" idx="12"/>
          </p:nvPr>
        </p:nvSpPr>
        <p:spPr>
          <a:xfrm>
            <a:off x="11307445" y="631138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>
              <a:buSzPct val="25000"/>
            </a:pPr>
            <a:fld id="{00000000-1234-1234-1234-123412341234}" type="slidenum">
              <a:rPr lang="en-US" sz="1200" b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l">
                <a:buSzPct val="25000"/>
              </a:pPr>
              <a:t>‹#›</a:t>
            </a:fld>
            <a:endParaRPr lang="en-US" sz="1200" b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7921911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0">
  <p:cSld name="Title and body 10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6" name="Google Shape;216;p3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Google Shape;217;p37"/>
          <p:cNvSpPr txBox="1">
            <a:spLocks noGrp="1"/>
          </p:cNvSpPr>
          <p:nvPr>
            <p:ph type="sldNum" idx="12"/>
          </p:nvPr>
        </p:nvSpPr>
        <p:spPr>
          <a:xfrm>
            <a:off x="11307445" y="631138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>
              <a:buSzPct val="25000"/>
            </a:pPr>
            <a:fld id="{00000000-1234-1234-1234-123412341234}" type="slidenum">
              <a:rPr lang="en-US" sz="1200" b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l">
                <a:buSzPct val="25000"/>
              </a:pPr>
              <a:t>‹#›</a:t>
            </a:fld>
            <a:endParaRPr lang="en-US" sz="1200" b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6148744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and three images">
  <p:cSld name="One column text and three images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8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49184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0" name="Google Shape;220;p38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49184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1" name="Google Shape;221;p38"/>
          <p:cNvSpPr>
            <a:spLocks noGrp="1"/>
          </p:cNvSpPr>
          <p:nvPr>
            <p:ph type="pic" idx="2"/>
          </p:nvPr>
        </p:nvSpPr>
        <p:spPr>
          <a:xfrm>
            <a:off x="6096000" y="766000"/>
            <a:ext cx="2480800" cy="2167600"/>
          </a:xfrm>
          <a:prstGeom prst="rect">
            <a:avLst/>
          </a:prstGeom>
          <a:noFill/>
          <a:ln>
            <a:noFill/>
          </a:ln>
        </p:spPr>
      </p:sp>
      <p:sp>
        <p:nvSpPr>
          <p:cNvPr id="222" name="Google Shape;222;p38"/>
          <p:cNvSpPr>
            <a:spLocks noGrp="1"/>
          </p:cNvSpPr>
          <p:nvPr>
            <p:ph type="pic" idx="3"/>
          </p:nvPr>
        </p:nvSpPr>
        <p:spPr>
          <a:xfrm>
            <a:off x="9055100" y="766000"/>
            <a:ext cx="2480800" cy="2167600"/>
          </a:xfrm>
          <a:prstGeom prst="rect">
            <a:avLst/>
          </a:prstGeom>
          <a:noFill/>
          <a:ln>
            <a:noFill/>
          </a:ln>
        </p:spPr>
      </p:sp>
      <p:sp>
        <p:nvSpPr>
          <p:cNvPr id="223" name="Google Shape;223;p38"/>
          <p:cNvSpPr>
            <a:spLocks noGrp="1"/>
          </p:cNvSpPr>
          <p:nvPr>
            <p:ph type="pic" idx="4"/>
          </p:nvPr>
        </p:nvSpPr>
        <p:spPr>
          <a:xfrm>
            <a:off x="6096000" y="3390233"/>
            <a:ext cx="5440000" cy="2167600"/>
          </a:xfrm>
          <a:prstGeom prst="rect">
            <a:avLst/>
          </a:prstGeom>
          <a:noFill/>
          <a:ln>
            <a:noFill/>
          </a:ln>
        </p:spPr>
      </p:sp>
      <p:sp>
        <p:nvSpPr>
          <p:cNvPr id="224" name="Google Shape;224;p38"/>
          <p:cNvSpPr/>
          <p:nvPr/>
        </p:nvSpPr>
        <p:spPr>
          <a:xfrm rot="10800000">
            <a:off x="11330102" y="664432"/>
            <a:ext cx="307399" cy="300769"/>
          </a:xfrm>
          <a:custGeom>
            <a:avLst/>
            <a:gdLst/>
            <a:ahLst/>
            <a:cxnLst/>
            <a:rect l="l" t="t" r="r" b="b"/>
            <a:pathLst>
              <a:path w="19431" h="22479" extrusionOk="0">
                <a:moveTo>
                  <a:pt x="0" y="0"/>
                </a:moveTo>
                <a:lnTo>
                  <a:pt x="0" y="22479"/>
                </a:lnTo>
                <a:lnTo>
                  <a:pt x="19431" y="22479"/>
                </a:lnTo>
              </a:path>
            </a:pathLst>
          </a:custGeom>
          <a:noFill/>
          <a:ln w="19050" cap="flat" cmpd="sng">
            <a:solidFill>
              <a:srgbClr val="FFAB4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38"/>
          <p:cNvSpPr/>
          <p:nvPr/>
        </p:nvSpPr>
        <p:spPr>
          <a:xfrm>
            <a:off x="5994402" y="5358665"/>
            <a:ext cx="307399" cy="300769"/>
          </a:xfrm>
          <a:custGeom>
            <a:avLst/>
            <a:gdLst/>
            <a:ahLst/>
            <a:cxnLst/>
            <a:rect l="l" t="t" r="r" b="b"/>
            <a:pathLst>
              <a:path w="19431" h="22479" extrusionOk="0">
                <a:moveTo>
                  <a:pt x="0" y="0"/>
                </a:moveTo>
                <a:lnTo>
                  <a:pt x="0" y="22479"/>
                </a:lnTo>
                <a:lnTo>
                  <a:pt x="19431" y="22479"/>
                </a:lnTo>
              </a:path>
            </a:pathLst>
          </a:custGeom>
          <a:noFill/>
          <a:ln w="19050" cap="flat" cmpd="sng">
            <a:solidFill>
              <a:srgbClr val="FFAB4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38"/>
          <p:cNvSpPr txBox="1">
            <a:spLocks noGrp="1"/>
          </p:cNvSpPr>
          <p:nvPr>
            <p:ph type="sldNum" idx="12"/>
          </p:nvPr>
        </p:nvSpPr>
        <p:spPr>
          <a:xfrm>
            <a:off x="11307445" y="631138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>
              <a:buSzPct val="25000"/>
            </a:pPr>
            <a:fld id="{00000000-1234-1234-1234-123412341234}" type="slidenum">
              <a:rPr lang="en-US" sz="1200" b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l">
                <a:buSzPct val="25000"/>
              </a:pPr>
              <a:t>‹#›</a:t>
            </a:fld>
            <a:endParaRPr lang="en-US" sz="1200" b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3660140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&amp;A">
  <p:cSld name="Q&amp;A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9"/>
          <p:cNvPicPr preferRelativeResize="0"/>
          <p:nvPr/>
        </p:nvPicPr>
        <p:blipFill rotWithShape="1">
          <a:blip r:embed="rId2">
            <a:alphaModFix/>
          </a:blip>
          <a:srcRect l="47218"/>
          <a:stretch/>
        </p:blipFill>
        <p:spPr>
          <a:xfrm rot="10800000" flipH="1">
            <a:off x="5756902" y="0"/>
            <a:ext cx="6435103" cy="5756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9"/>
          <p:cNvPicPr preferRelativeResize="0"/>
          <p:nvPr/>
        </p:nvPicPr>
        <p:blipFill rotWithShape="1">
          <a:blip r:embed="rId2">
            <a:alphaModFix/>
          </a:blip>
          <a:srcRect l="9" t="52996" r="69273"/>
          <a:stretch/>
        </p:blipFill>
        <p:spPr>
          <a:xfrm rot="10800000" flipH="1">
            <a:off x="1" y="1"/>
            <a:ext cx="3745068" cy="27058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0" name="Google Shape;230;p39"/>
          <p:cNvGrpSpPr/>
          <p:nvPr/>
        </p:nvGrpSpPr>
        <p:grpSpPr>
          <a:xfrm>
            <a:off x="575745" y="3985067"/>
            <a:ext cx="3504315" cy="2010648"/>
            <a:chOff x="1347948" y="-308825"/>
            <a:chExt cx="1721627" cy="1507986"/>
          </a:xfrm>
        </p:grpSpPr>
        <p:sp>
          <p:nvSpPr>
            <p:cNvPr id="231" name="Google Shape;231;p39"/>
            <p:cNvSpPr txBox="1"/>
            <p:nvPr/>
          </p:nvSpPr>
          <p:spPr>
            <a:xfrm>
              <a:off x="1347948" y="-308825"/>
              <a:ext cx="1185300" cy="15079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900"/>
                <a:buFont typeface="Arial"/>
                <a:buNone/>
              </a:pPr>
              <a:r>
                <a:rPr lang="en" sz="11866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Q</a:t>
              </a:r>
              <a:r>
                <a:rPr lang="en" sz="9600" b="0" i="0" u="none" strike="noStrike" cap="none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&amp;</a:t>
              </a:r>
              <a:endParaRPr sz="11866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39"/>
            <p:cNvSpPr txBox="1"/>
            <p:nvPr/>
          </p:nvSpPr>
          <p:spPr>
            <a:xfrm>
              <a:off x="2353175" y="-308825"/>
              <a:ext cx="716400" cy="15079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900"/>
                <a:buFont typeface="Arial"/>
                <a:buNone/>
              </a:pPr>
              <a:r>
                <a:rPr lang="en" sz="11866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 sz="11866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3" name="Google Shape;233;p39"/>
          <p:cNvSpPr txBox="1">
            <a:spLocks noGrp="1"/>
          </p:cNvSpPr>
          <p:nvPr>
            <p:ph type="sldNum" idx="12"/>
          </p:nvPr>
        </p:nvSpPr>
        <p:spPr>
          <a:xfrm>
            <a:off x="11307445" y="631138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>
              <a:buSzPct val="25000"/>
            </a:pPr>
            <a:fld id="{00000000-1234-1234-1234-123412341234}" type="slidenum">
              <a:rPr lang="en-US" sz="1200" b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l">
                <a:buSzPct val="25000"/>
              </a:pPr>
              <a:t>‹#›</a:t>
            </a:fld>
            <a:endParaRPr lang="en-US" sz="1200" b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2412219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buSzPct val="25000"/>
            </a:pPr>
            <a:fld id="{00000000-1234-1234-1234-123412341234}" type="slidenum">
              <a:rPr lang="en-US" sz="1200" b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l">
                <a:buSzPct val="25000"/>
              </a:pPr>
              <a:t>‹#›</a:t>
            </a:fld>
            <a:endParaRPr lang="en-US" sz="1200" b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47175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193536" y="1600200"/>
            <a:ext cx="5388864" cy="2185416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6193536" y="3941064"/>
            <a:ext cx="5388864" cy="2185416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609600" y="1600200"/>
            <a:ext cx="5384800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7"/>
          </p:nvPr>
        </p:nvSpPr>
        <p:spPr>
          <a:xfrm>
            <a:off x="262465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D6B04-806F-4448-B4DA-3E02D2809A2F}" type="datetime1">
              <a:rPr lang="en-US"/>
              <a:pPr>
                <a:defRPr/>
              </a:pPr>
              <a:t>2/20/2023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869268" y="6356352"/>
            <a:ext cx="591151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7D6C1-4ECE-4154-A145-880194D2AD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7123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193536" y="1600200"/>
            <a:ext cx="5388864" cy="2185416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6193536" y="3941064"/>
            <a:ext cx="5388864" cy="2185416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609600" y="1600200"/>
            <a:ext cx="5384800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7"/>
          </p:nvPr>
        </p:nvSpPr>
        <p:spPr>
          <a:xfrm>
            <a:off x="262465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D6B04-806F-4448-B4DA-3E02D2809A2F}" type="datetime1">
              <a:rPr lang="en-US"/>
              <a:pPr>
                <a:defRPr/>
              </a:pPr>
              <a:t>2/20/2023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869268" y="6356354"/>
            <a:ext cx="591151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7D6C1-4ECE-4154-A145-880194D2AD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8337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11307445" y="631138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215074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/>
        </p:nvSpPr>
        <p:spPr>
          <a:xfrm>
            <a:off x="0" y="5688133"/>
            <a:ext cx="12192000" cy="116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8" name="Google Shape;18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6604" y="602300"/>
            <a:ext cx="1836000" cy="43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61703"/>
            <a:ext cx="12192000" cy="610092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621267" y="2672767"/>
            <a:ext cx="10949600" cy="10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200"/>
              <a:buFont typeface="Playfair Display"/>
              <a:buNone/>
              <a:defRPr sz="5600" b="0">
                <a:solidFill>
                  <a:srgbClr val="2A2A2A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64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64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64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64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64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64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64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64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621200" y="3778833"/>
            <a:ext cx="10949600" cy="15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400"/>
              <a:buFont typeface="Open Sans"/>
              <a:buNone/>
              <a:defRPr sz="320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400"/>
              <a:buFont typeface="Open Sans"/>
              <a:buNone/>
              <a:defRPr sz="320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400"/>
              <a:buFont typeface="Open Sans"/>
              <a:buNone/>
              <a:defRPr sz="320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400"/>
              <a:buFont typeface="Open Sans"/>
              <a:buNone/>
              <a:defRPr sz="320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400"/>
              <a:buFont typeface="Open Sans"/>
              <a:buNone/>
              <a:defRPr sz="320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400"/>
              <a:buFont typeface="Open Sans"/>
              <a:buNone/>
              <a:defRPr sz="320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400"/>
              <a:buFont typeface="Open Sans"/>
              <a:buNone/>
              <a:defRPr sz="320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400"/>
              <a:buFont typeface="Open Sans"/>
              <a:buNone/>
              <a:defRPr sz="320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400"/>
              <a:buFont typeface="Open Sans"/>
              <a:buNone/>
              <a:defRPr sz="3200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22" name="Google Shape;22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49568" y="5283700"/>
            <a:ext cx="5140833" cy="64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3995970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" type="secHead">
  <p:cSld name="Section divi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49568" y="4775700"/>
            <a:ext cx="5140833" cy="64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619500" y="2867800"/>
            <a:ext cx="11156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400"/>
              <a:buNone/>
              <a:defRPr>
                <a:solidFill>
                  <a:srgbClr val="2A2A2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11307445" y="631138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91203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slide">
  <p:cSld name="Agenda slid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609067" y="419356"/>
            <a:ext cx="1097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400"/>
              <a:buNone/>
              <a:defRPr>
                <a:solidFill>
                  <a:srgbClr val="2A2A2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ubTitle" idx="1"/>
          </p:nvPr>
        </p:nvSpPr>
        <p:spPr>
          <a:xfrm>
            <a:off x="609067" y="1381267"/>
            <a:ext cx="10974000" cy="10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 Medium"/>
              <a:buNone/>
              <a:defRPr>
                <a:solidFill>
                  <a:srgbClr val="2A2A2A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 sz="2400">
                <a:solidFill>
                  <a:srgbClr val="2A2A2A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 sz="2400">
                <a:solidFill>
                  <a:srgbClr val="2A2A2A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 sz="2400">
                <a:solidFill>
                  <a:srgbClr val="2A2A2A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 sz="2400">
                <a:solidFill>
                  <a:srgbClr val="2A2A2A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 sz="2400">
                <a:solidFill>
                  <a:srgbClr val="2A2A2A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 sz="2400">
                <a:solidFill>
                  <a:srgbClr val="2A2A2A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 sz="2400">
                <a:solidFill>
                  <a:srgbClr val="2A2A2A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 sz="2400">
                <a:solidFill>
                  <a:srgbClr val="2A2A2A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11307445" y="631138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54936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slide">
  <p:cSld name="Agenda slid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609067" y="419356"/>
            <a:ext cx="1097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400"/>
              <a:buNone/>
              <a:defRPr>
                <a:solidFill>
                  <a:srgbClr val="2A2A2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609067" y="1381267"/>
            <a:ext cx="10974000" cy="10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 Medium"/>
              <a:buNone/>
              <a:defRPr>
                <a:solidFill>
                  <a:srgbClr val="2A2A2A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 sz="2400">
                <a:solidFill>
                  <a:srgbClr val="2A2A2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 sz="2400">
                <a:solidFill>
                  <a:srgbClr val="2A2A2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 sz="2400">
                <a:solidFill>
                  <a:srgbClr val="2A2A2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 sz="2400">
                <a:solidFill>
                  <a:srgbClr val="2A2A2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 sz="2400">
                <a:solidFill>
                  <a:srgbClr val="2A2A2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 sz="2400">
                <a:solidFill>
                  <a:srgbClr val="2A2A2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 sz="2400">
                <a:solidFill>
                  <a:srgbClr val="2A2A2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 sz="2400">
                <a:solidFill>
                  <a:srgbClr val="2A2A2A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11307445" y="631138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>
              <a:buSzPct val="25000"/>
            </a:pPr>
            <a:fld id="{00000000-1234-1234-1234-123412341234}" type="slidenum">
              <a:rPr lang="en-US" sz="1200" b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l">
                <a:buSzPct val="25000"/>
              </a:pPr>
              <a:t>‹#›</a:t>
            </a:fld>
            <a:endParaRPr lang="en-US" sz="1200" b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2657242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and source">
  <p:cSld name="Title, body and sourc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19500" y="390167"/>
            <a:ext cx="10966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400"/>
              <a:buNone/>
              <a:defRPr sz="3200">
                <a:solidFill>
                  <a:srgbClr val="2A2A2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19500" y="1381267"/>
            <a:ext cx="10966400" cy="41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Char char="●"/>
              <a:defRPr b="1">
                <a:solidFill>
                  <a:srgbClr val="2A2A2A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Clr>
                <a:srgbClr val="FBA919"/>
              </a:buClr>
              <a:buSzPts val="1600"/>
              <a:buChar char="○"/>
              <a:defRPr sz="2133" b="1">
                <a:solidFill>
                  <a:srgbClr val="FBA919"/>
                </a:solidFill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Font typeface="Open Sans Medium"/>
              <a:buChar char="■"/>
              <a:defRPr>
                <a:solidFill>
                  <a:srgbClr val="2A2A2A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Char char="●"/>
              <a:defRPr sz="1600">
                <a:solidFill>
                  <a:srgbClr val="2A2A2A"/>
                </a:solidFill>
              </a:defRPr>
            </a:lvl4pPr>
            <a:lvl5pPr marL="3047924" lvl="4" indent="-389457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000"/>
              <a:buChar char="○"/>
              <a:defRPr sz="1333">
                <a:solidFill>
                  <a:srgbClr val="2A2A2A"/>
                </a:solidFill>
              </a:defRPr>
            </a:lvl5pPr>
            <a:lvl6pPr marL="3657509" lvl="5" indent="-380990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900"/>
              <a:buChar char="■"/>
              <a:defRPr sz="1200">
                <a:solidFill>
                  <a:srgbClr val="2A2A2A"/>
                </a:solidFill>
              </a:defRPr>
            </a:lvl6pPr>
            <a:lvl7pPr marL="4267093" lvl="6" indent="-372524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800"/>
              <a:buChar char="●"/>
              <a:defRPr sz="1067" b="1">
                <a:solidFill>
                  <a:srgbClr val="2A2A2A"/>
                </a:solidFill>
              </a:defRPr>
            </a:lvl7pPr>
            <a:lvl8pPr marL="4876678" lvl="7" indent="-364058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700"/>
              <a:buChar char="○"/>
              <a:defRPr sz="933">
                <a:solidFill>
                  <a:srgbClr val="2A2A2A"/>
                </a:solidFill>
              </a:defRPr>
            </a:lvl8pPr>
            <a:lvl9pPr marL="5486263" lvl="8" indent="-355591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600"/>
              <a:buChar char="■"/>
              <a:defRPr sz="800">
                <a:solidFill>
                  <a:srgbClr val="2A2A2A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6" name="Google Shape;36;p5"/>
          <p:cNvCxnSpPr/>
          <p:nvPr/>
        </p:nvCxnSpPr>
        <p:spPr>
          <a:xfrm rot="10800000" flipH="1">
            <a:off x="1223400" y="5753467"/>
            <a:ext cx="9745200" cy="108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5"/>
          <p:cNvSpPr txBox="1">
            <a:spLocks noGrp="1"/>
          </p:cNvSpPr>
          <p:nvPr>
            <p:ph type="subTitle" idx="2"/>
          </p:nvPr>
        </p:nvSpPr>
        <p:spPr>
          <a:xfrm>
            <a:off x="619500" y="5802700"/>
            <a:ext cx="10966400" cy="4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 Medium"/>
              <a:buNone/>
              <a:defRPr sz="933">
                <a:solidFill>
                  <a:srgbClr val="99999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 Medium"/>
              <a:buNone/>
              <a:defRPr sz="933">
                <a:solidFill>
                  <a:srgbClr val="99999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 Medium"/>
              <a:buNone/>
              <a:defRPr sz="933">
                <a:solidFill>
                  <a:srgbClr val="99999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 Medium"/>
              <a:buNone/>
              <a:defRPr sz="933">
                <a:solidFill>
                  <a:srgbClr val="99999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 Medium"/>
              <a:buNone/>
              <a:defRPr sz="933">
                <a:solidFill>
                  <a:srgbClr val="99999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 Medium"/>
              <a:buNone/>
              <a:defRPr sz="933">
                <a:solidFill>
                  <a:srgbClr val="99999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 Medium"/>
              <a:buNone/>
              <a:defRPr sz="933">
                <a:solidFill>
                  <a:srgbClr val="99999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 Medium"/>
              <a:buNone/>
              <a:defRPr sz="933">
                <a:solidFill>
                  <a:srgbClr val="99999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 Medium"/>
              <a:buNone/>
              <a:defRPr sz="933">
                <a:solidFill>
                  <a:srgbClr val="99999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11307445" y="631138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9" name="Google Shape;39;p5"/>
          <p:cNvSpPr txBox="1"/>
          <p:nvPr/>
        </p:nvSpPr>
        <p:spPr>
          <a:xfrm>
            <a:off x="8015000" y="6349617"/>
            <a:ext cx="3394800" cy="410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67">
                <a:latin typeface="Open Sans"/>
                <a:ea typeface="Open Sans"/>
                <a:cs typeface="Open Sans"/>
                <a:sym typeface="Open Sans"/>
              </a:rPr>
              <a:t>CONFIDENTIAL - DO NOT DISTRIBUTE</a:t>
            </a:r>
            <a:endParaRPr sz="1067"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343851258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wo columns and source" type="twoColTx">
  <p:cSld name="Title, two columns and sourc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619500" y="1403000"/>
            <a:ext cx="5390800" cy="40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Char char="●"/>
              <a:defRPr b="1">
                <a:solidFill>
                  <a:srgbClr val="2A2A2A"/>
                </a:solidFill>
              </a:defRPr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Clr>
                <a:srgbClr val="FBA919"/>
              </a:buClr>
              <a:buSzPts val="1600"/>
              <a:buChar char="○"/>
              <a:defRPr sz="2133" b="1">
                <a:solidFill>
                  <a:srgbClr val="FBA919"/>
                </a:solidFill>
              </a:defRPr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Font typeface="Open Sans Medium"/>
              <a:buChar char="■"/>
              <a:defRPr>
                <a:solidFill>
                  <a:srgbClr val="2A2A2A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Char char="●"/>
              <a:defRPr sz="1600">
                <a:solidFill>
                  <a:srgbClr val="2A2A2A"/>
                </a:solidFill>
              </a:defRPr>
            </a:lvl4pPr>
            <a:lvl5pPr marL="3047924" lvl="4" indent="-389457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000"/>
              <a:buChar char="○"/>
              <a:defRPr sz="1333">
                <a:solidFill>
                  <a:srgbClr val="2A2A2A"/>
                </a:solidFill>
              </a:defRPr>
            </a:lvl5pPr>
            <a:lvl6pPr marL="3657509" lvl="5" indent="-38099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900"/>
              <a:buChar char="■"/>
              <a:defRPr sz="1200">
                <a:solidFill>
                  <a:srgbClr val="2A2A2A"/>
                </a:solidFill>
              </a:defRPr>
            </a:lvl6pPr>
            <a:lvl7pPr marL="4267093" lvl="6" indent="-372524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800"/>
              <a:buChar char="●"/>
              <a:defRPr sz="1067" b="1">
                <a:solidFill>
                  <a:srgbClr val="2A2A2A"/>
                </a:solidFill>
              </a:defRPr>
            </a:lvl7pPr>
            <a:lvl8pPr marL="4876678" lvl="7" indent="-364058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700"/>
              <a:buChar char="○"/>
              <a:defRPr sz="933">
                <a:solidFill>
                  <a:srgbClr val="2A2A2A"/>
                </a:solidFill>
              </a:defRPr>
            </a:lvl8pPr>
            <a:lvl9pPr marL="5486263" lvl="8" indent="-355591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600"/>
              <a:buChar char="■"/>
              <a:defRPr sz="800">
                <a:solidFill>
                  <a:srgbClr val="2A2A2A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6195100" y="1403000"/>
            <a:ext cx="5390800" cy="40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Char char="●"/>
              <a:defRPr b="1">
                <a:solidFill>
                  <a:srgbClr val="2A2A2A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Clr>
                <a:srgbClr val="FBA919"/>
              </a:buClr>
              <a:buSzPts val="1600"/>
              <a:buChar char="○"/>
              <a:defRPr sz="2133" b="1">
                <a:solidFill>
                  <a:srgbClr val="FBA919"/>
                </a:solidFill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Font typeface="Open Sans Medium"/>
              <a:buChar char="■"/>
              <a:defRPr>
                <a:solidFill>
                  <a:srgbClr val="2A2A2A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Char char="●"/>
              <a:defRPr sz="1600">
                <a:solidFill>
                  <a:srgbClr val="2A2A2A"/>
                </a:solidFill>
              </a:defRPr>
            </a:lvl4pPr>
            <a:lvl5pPr marL="3047924" lvl="4" indent="-389457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000"/>
              <a:buChar char="○"/>
              <a:defRPr sz="1333">
                <a:solidFill>
                  <a:srgbClr val="2A2A2A"/>
                </a:solidFill>
              </a:defRPr>
            </a:lvl5pPr>
            <a:lvl6pPr marL="3657509" lvl="5" indent="-380990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900"/>
              <a:buChar char="■"/>
              <a:defRPr sz="1200">
                <a:solidFill>
                  <a:srgbClr val="2A2A2A"/>
                </a:solidFill>
              </a:defRPr>
            </a:lvl6pPr>
            <a:lvl7pPr marL="4267093" lvl="6" indent="-372524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800"/>
              <a:buChar char="●"/>
              <a:defRPr sz="1067" b="1">
                <a:solidFill>
                  <a:srgbClr val="2A2A2A"/>
                </a:solidFill>
              </a:defRPr>
            </a:lvl7pPr>
            <a:lvl8pPr marL="4876678" lvl="7" indent="-364058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700"/>
              <a:buChar char="○"/>
              <a:defRPr sz="933">
                <a:solidFill>
                  <a:srgbClr val="2A2A2A"/>
                </a:solidFill>
              </a:defRPr>
            </a:lvl8pPr>
            <a:lvl9pPr marL="5486263" lvl="8" indent="-355591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600"/>
              <a:buChar char="■"/>
              <a:defRPr sz="800">
                <a:solidFill>
                  <a:srgbClr val="2A2A2A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619500" y="390167"/>
            <a:ext cx="10966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400"/>
              <a:buNone/>
              <a:defRPr sz="3200">
                <a:solidFill>
                  <a:srgbClr val="2A2A2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48" name="Google Shape;48;p7"/>
          <p:cNvCxnSpPr/>
          <p:nvPr/>
        </p:nvCxnSpPr>
        <p:spPr>
          <a:xfrm rot="10800000" flipH="1">
            <a:off x="1223400" y="5753467"/>
            <a:ext cx="9745200" cy="108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" name="Google Shape;49;p7"/>
          <p:cNvSpPr txBox="1">
            <a:spLocks noGrp="1"/>
          </p:cNvSpPr>
          <p:nvPr>
            <p:ph type="subTitle" idx="3"/>
          </p:nvPr>
        </p:nvSpPr>
        <p:spPr>
          <a:xfrm>
            <a:off x="619500" y="5802700"/>
            <a:ext cx="10966400" cy="4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 Medium"/>
              <a:buNone/>
              <a:defRPr sz="933">
                <a:solidFill>
                  <a:srgbClr val="99999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 Medium"/>
              <a:buNone/>
              <a:defRPr sz="933">
                <a:solidFill>
                  <a:srgbClr val="99999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 Medium"/>
              <a:buNone/>
              <a:defRPr sz="933">
                <a:solidFill>
                  <a:srgbClr val="99999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 Medium"/>
              <a:buNone/>
              <a:defRPr sz="933">
                <a:solidFill>
                  <a:srgbClr val="99999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 Medium"/>
              <a:buNone/>
              <a:defRPr sz="933">
                <a:solidFill>
                  <a:srgbClr val="99999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 Medium"/>
              <a:buNone/>
              <a:defRPr sz="933">
                <a:solidFill>
                  <a:srgbClr val="99999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 Medium"/>
              <a:buNone/>
              <a:defRPr sz="933">
                <a:solidFill>
                  <a:srgbClr val="99999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 Medium"/>
              <a:buNone/>
              <a:defRPr sz="933">
                <a:solidFill>
                  <a:srgbClr val="99999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 Medium"/>
              <a:buNone/>
              <a:defRPr sz="933">
                <a:solidFill>
                  <a:srgbClr val="99999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11307445" y="631138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135204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only">
  <p:cSld name="Title and two columns 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619500" y="1403000"/>
            <a:ext cx="5390800" cy="4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Char char="●"/>
              <a:defRPr b="1">
                <a:solidFill>
                  <a:srgbClr val="2A2A2A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Clr>
                <a:srgbClr val="FBA919"/>
              </a:buClr>
              <a:buSzPts val="1600"/>
              <a:buChar char="○"/>
              <a:defRPr sz="2133" b="1">
                <a:solidFill>
                  <a:srgbClr val="FBA919"/>
                </a:solidFill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Font typeface="Open Sans Medium"/>
              <a:buChar char="■"/>
              <a:defRPr>
                <a:solidFill>
                  <a:srgbClr val="2A2A2A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Char char="●"/>
              <a:defRPr sz="1600">
                <a:solidFill>
                  <a:srgbClr val="2A2A2A"/>
                </a:solidFill>
              </a:defRPr>
            </a:lvl4pPr>
            <a:lvl5pPr marL="3047924" lvl="4" indent="-389457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000"/>
              <a:buChar char="○"/>
              <a:defRPr sz="1333">
                <a:solidFill>
                  <a:srgbClr val="2A2A2A"/>
                </a:solidFill>
              </a:defRPr>
            </a:lvl5pPr>
            <a:lvl6pPr marL="3657509" lvl="5" indent="-380990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900"/>
              <a:buChar char="■"/>
              <a:defRPr sz="1200">
                <a:solidFill>
                  <a:srgbClr val="2A2A2A"/>
                </a:solidFill>
              </a:defRPr>
            </a:lvl6pPr>
            <a:lvl7pPr marL="4267093" lvl="6" indent="-372524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800"/>
              <a:buChar char="●"/>
              <a:defRPr sz="1067" b="1">
                <a:solidFill>
                  <a:srgbClr val="2A2A2A"/>
                </a:solidFill>
              </a:defRPr>
            </a:lvl7pPr>
            <a:lvl8pPr marL="4876678" lvl="7" indent="-364058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700"/>
              <a:buChar char="○"/>
              <a:defRPr sz="933">
                <a:solidFill>
                  <a:srgbClr val="2A2A2A"/>
                </a:solidFill>
              </a:defRPr>
            </a:lvl8pPr>
            <a:lvl9pPr marL="5486263" lvl="8" indent="-355591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600"/>
              <a:buChar char="■"/>
              <a:defRPr sz="800">
                <a:solidFill>
                  <a:srgbClr val="2A2A2A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2"/>
          </p:nvPr>
        </p:nvSpPr>
        <p:spPr>
          <a:xfrm>
            <a:off x="6195100" y="1403000"/>
            <a:ext cx="5390800" cy="4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Char char="●"/>
              <a:defRPr b="1">
                <a:solidFill>
                  <a:srgbClr val="2A2A2A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Clr>
                <a:srgbClr val="FBA919"/>
              </a:buClr>
              <a:buSzPts val="1600"/>
              <a:buChar char="○"/>
              <a:defRPr sz="2133" b="1">
                <a:solidFill>
                  <a:srgbClr val="FBA919"/>
                </a:solidFill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Font typeface="Open Sans Medium"/>
              <a:buChar char="■"/>
              <a:defRPr>
                <a:solidFill>
                  <a:srgbClr val="2A2A2A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Char char="●"/>
              <a:defRPr sz="1600">
                <a:solidFill>
                  <a:srgbClr val="2A2A2A"/>
                </a:solidFill>
              </a:defRPr>
            </a:lvl4pPr>
            <a:lvl5pPr marL="3047924" lvl="4" indent="-389457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000"/>
              <a:buChar char="○"/>
              <a:defRPr sz="1333">
                <a:solidFill>
                  <a:srgbClr val="2A2A2A"/>
                </a:solidFill>
              </a:defRPr>
            </a:lvl5pPr>
            <a:lvl6pPr marL="3657509" lvl="5" indent="-380990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900"/>
              <a:buChar char="■"/>
              <a:defRPr sz="1200">
                <a:solidFill>
                  <a:srgbClr val="2A2A2A"/>
                </a:solidFill>
              </a:defRPr>
            </a:lvl6pPr>
            <a:lvl7pPr marL="4267093" lvl="6" indent="-372524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800"/>
              <a:buChar char="●"/>
              <a:defRPr sz="1067" b="1">
                <a:solidFill>
                  <a:srgbClr val="2A2A2A"/>
                </a:solidFill>
              </a:defRPr>
            </a:lvl7pPr>
            <a:lvl8pPr marL="4876678" lvl="7" indent="-364058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700"/>
              <a:buChar char="○"/>
              <a:defRPr sz="933">
                <a:solidFill>
                  <a:srgbClr val="2A2A2A"/>
                </a:solidFill>
              </a:defRPr>
            </a:lvl8pPr>
            <a:lvl9pPr marL="5486263" lvl="8" indent="-355591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600"/>
              <a:buChar char="■"/>
              <a:defRPr sz="800">
                <a:solidFill>
                  <a:srgbClr val="2A2A2A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619500" y="390167"/>
            <a:ext cx="10966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400"/>
              <a:buNone/>
              <a:defRPr sz="3200">
                <a:solidFill>
                  <a:srgbClr val="2A2A2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11307445" y="631138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751880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3 columns and source">
  <p:cSld name="Title, 3 columns and sourc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subTitle" idx="1"/>
          </p:nvPr>
        </p:nvSpPr>
        <p:spPr>
          <a:xfrm>
            <a:off x="619500" y="1403000"/>
            <a:ext cx="3521200" cy="6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 sz="1867" b="1">
                <a:solidFill>
                  <a:srgbClr val="2A2A2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ubTitle" idx="2"/>
          </p:nvPr>
        </p:nvSpPr>
        <p:spPr>
          <a:xfrm>
            <a:off x="4335364" y="1403000"/>
            <a:ext cx="3521200" cy="6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 sz="1867" b="1">
                <a:solidFill>
                  <a:srgbClr val="2A2A2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ubTitle" idx="3"/>
          </p:nvPr>
        </p:nvSpPr>
        <p:spPr>
          <a:xfrm>
            <a:off x="8051229" y="1403000"/>
            <a:ext cx="3521200" cy="6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 sz="1867" b="1">
                <a:solidFill>
                  <a:srgbClr val="2A2A2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4"/>
          </p:nvPr>
        </p:nvSpPr>
        <p:spPr>
          <a:xfrm>
            <a:off x="619500" y="2293233"/>
            <a:ext cx="3521200" cy="32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ubTitle" idx="5"/>
          </p:nvPr>
        </p:nvSpPr>
        <p:spPr>
          <a:xfrm>
            <a:off x="4335367" y="2293233"/>
            <a:ext cx="3521200" cy="32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ubTitle" idx="6"/>
          </p:nvPr>
        </p:nvSpPr>
        <p:spPr>
          <a:xfrm>
            <a:off x="8051233" y="2293233"/>
            <a:ext cx="3521200" cy="32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619500" y="390167"/>
            <a:ext cx="10966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400"/>
              <a:buNone/>
              <a:defRPr sz="3200">
                <a:solidFill>
                  <a:srgbClr val="2A2A2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64" name="Google Shape;64;p9"/>
          <p:cNvCxnSpPr/>
          <p:nvPr/>
        </p:nvCxnSpPr>
        <p:spPr>
          <a:xfrm rot="10800000" flipH="1">
            <a:off x="1223400" y="5753467"/>
            <a:ext cx="9745200" cy="108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" name="Google Shape;65;p9"/>
          <p:cNvSpPr txBox="1">
            <a:spLocks noGrp="1"/>
          </p:cNvSpPr>
          <p:nvPr>
            <p:ph type="subTitle" idx="7"/>
          </p:nvPr>
        </p:nvSpPr>
        <p:spPr>
          <a:xfrm>
            <a:off x="619500" y="5802700"/>
            <a:ext cx="10966400" cy="4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 Medium"/>
              <a:buNone/>
              <a:defRPr sz="933">
                <a:solidFill>
                  <a:srgbClr val="99999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 Medium"/>
              <a:buNone/>
              <a:defRPr sz="933">
                <a:solidFill>
                  <a:srgbClr val="99999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 Medium"/>
              <a:buNone/>
              <a:defRPr sz="933">
                <a:solidFill>
                  <a:srgbClr val="99999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 Medium"/>
              <a:buNone/>
              <a:defRPr sz="933">
                <a:solidFill>
                  <a:srgbClr val="99999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 Medium"/>
              <a:buNone/>
              <a:defRPr sz="933">
                <a:solidFill>
                  <a:srgbClr val="99999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 Medium"/>
              <a:buNone/>
              <a:defRPr sz="933">
                <a:solidFill>
                  <a:srgbClr val="99999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 Medium"/>
              <a:buNone/>
              <a:defRPr sz="933">
                <a:solidFill>
                  <a:srgbClr val="99999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 Medium"/>
              <a:buNone/>
              <a:defRPr sz="933">
                <a:solidFill>
                  <a:srgbClr val="99999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 Medium"/>
              <a:buNone/>
              <a:defRPr sz="933">
                <a:solidFill>
                  <a:srgbClr val="99999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11307445" y="631138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282115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3 columns only">
  <p:cSld name="Title, 3 columns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subTitle" idx="1"/>
          </p:nvPr>
        </p:nvSpPr>
        <p:spPr>
          <a:xfrm>
            <a:off x="619500" y="1403000"/>
            <a:ext cx="3521200" cy="6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 sz="1867" b="1">
                <a:solidFill>
                  <a:srgbClr val="2A2A2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ubTitle" idx="2"/>
          </p:nvPr>
        </p:nvSpPr>
        <p:spPr>
          <a:xfrm>
            <a:off x="4335364" y="1403000"/>
            <a:ext cx="3521200" cy="6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 sz="1867" b="1">
                <a:solidFill>
                  <a:srgbClr val="2A2A2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ubTitle" idx="3"/>
          </p:nvPr>
        </p:nvSpPr>
        <p:spPr>
          <a:xfrm>
            <a:off x="8051229" y="1403000"/>
            <a:ext cx="3521200" cy="6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 sz="1867" b="1">
                <a:solidFill>
                  <a:srgbClr val="2A2A2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ubTitle" idx="4"/>
          </p:nvPr>
        </p:nvSpPr>
        <p:spPr>
          <a:xfrm>
            <a:off x="619500" y="2293233"/>
            <a:ext cx="3521200" cy="37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ubTitle" idx="5"/>
          </p:nvPr>
        </p:nvSpPr>
        <p:spPr>
          <a:xfrm>
            <a:off x="4335367" y="2293233"/>
            <a:ext cx="3521200" cy="37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ubTitle" idx="6"/>
          </p:nvPr>
        </p:nvSpPr>
        <p:spPr>
          <a:xfrm>
            <a:off x="8051233" y="2293233"/>
            <a:ext cx="3521200" cy="37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619500" y="390167"/>
            <a:ext cx="10966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400"/>
              <a:buNone/>
              <a:defRPr sz="3200">
                <a:solidFill>
                  <a:srgbClr val="2A2A2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11307445" y="631138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882549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619500" y="390167"/>
            <a:ext cx="10966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400"/>
              <a:buNone/>
              <a:defRPr sz="3200">
                <a:solidFill>
                  <a:srgbClr val="2A2A2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11307445" y="631138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015712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ource only">
  <p:cSld name="Title and sourc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Google Shape;80;p12"/>
          <p:cNvCxnSpPr/>
          <p:nvPr/>
        </p:nvCxnSpPr>
        <p:spPr>
          <a:xfrm rot="10800000" flipH="1">
            <a:off x="1223400" y="5753467"/>
            <a:ext cx="9745200" cy="108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1" name="Google Shape;81;p12"/>
          <p:cNvSpPr txBox="1">
            <a:spLocks noGrp="1"/>
          </p:cNvSpPr>
          <p:nvPr>
            <p:ph type="subTitle" idx="1"/>
          </p:nvPr>
        </p:nvSpPr>
        <p:spPr>
          <a:xfrm>
            <a:off x="619500" y="5802700"/>
            <a:ext cx="10966400" cy="4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 Medium"/>
              <a:buNone/>
              <a:defRPr sz="933">
                <a:solidFill>
                  <a:srgbClr val="99999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 Medium"/>
              <a:buNone/>
              <a:defRPr sz="933">
                <a:solidFill>
                  <a:srgbClr val="99999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 Medium"/>
              <a:buNone/>
              <a:defRPr sz="933">
                <a:solidFill>
                  <a:srgbClr val="99999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 Medium"/>
              <a:buNone/>
              <a:defRPr sz="933">
                <a:solidFill>
                  <a:srgbClr val="99999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 Medium"/>
              <a:buNone/>
              <a:defRPr sz="933">
                <a:solidFill>
                  <a:srgbClr val="99999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 Medium"/>
              <a:buNone/>
              <a:defRPr sz="933">
                <a:solidFill>
                  <a:srgbClr val="99999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 Medium"/>
              <a:buNone/>
              <a:defRPr sz="933">
                <a:solidFill>
                  <a:srgbClr val="99999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 Medium"/>
              <a:buNone/>
              <a:defRPr sz="933">
                <a:solidFill>
                  <a:srgbClr val="99999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 Medium"/>
              <a:buNone/>
              <a:defRPr sz="933">
                <a:solidFill>
                  <a:srgbClr val="99999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>
            <a:off x="619500" y="390167"/>
            <a:ext cx="10966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400"/>
              <a:buNone/>
              <a:defRPr sz="3200">
                <a:solidFill>
                  <a:srgbClr val="2A2A2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11307445" y="631138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154587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11307445" y="631138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357131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 chart template">
  <p:cSld name="Bar chart templat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>
            <a:off x="609067" y="419356"/>
            <a:ext cx="1097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9" name="Google Shape;89;p14" title="Points scored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89800" y="1172099"/>
            <a:ext cx="7812400" cy="4830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289875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ne chart template">
  <p:cSld name="Line chart templat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title"/>
          </p:nvPr>
        </p:nvSpPr>
        <p:spPr>
          <a:xfrm>
            <a:off x="609067" y="419356"/>
            <a:ext cx="1097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3" name="Google Shape;93;p15" title="Points scored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06457" y="1182966"/>
            <a:ext cx="7779088" cy="4810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900598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and source">
  <p:cSld name="Title, body and sourc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619500" y="390167"/>
            <a:ext cx="10966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400"/>
              <a:buNone/>
              <a:defRPr sz="3200">
                <a:solidFill>
                  <a:srgbClr val="2A2A2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619500" y="1381267"/>
            <a:ext cx="10966400" cy="41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Char char="●"/>
              <a:defRPr b="1">
                <a:solidFill>
                  <a:srgbClr val="2A2A2A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Clr>
                <a:srgbClr val="FBA919"/>
              </a:buClr>
              <a:buSzPts val="1600"/>
              <a:buChar char="○"/>
              <a:defRPr sz="2133" b="1">
                <a:solidFill>
                  <a:srgbClr val="FBA919"/>
                </a:solidFill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Font typeface="Open Sans Medium"/>
              <a:buChar char="■"/>
              <a:defRPr>
                <a:solidFill>
                  <a:srgbClr val="2A2A2A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Char char="●"/>
              <a:defRPr sz="1600">
                <a:solidFill>
                  <a:srgbClr val="2A2A2A"/>
                </a:solidFill>
              </a:defRPr>
            </a:lvl4pPr>
            <a:lvl5pPr marL="3047924" lvl="4" indent="-389457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000"/>
              <a:buChar char="○"/>
              <a:defRPr sz="1333">
                <a:solidFill>
                  <a:srgbClr val="2A2A2A"/>
                </a:solidFill>
              </a:defRPr>
            </a:lvl5pPr>
            <a:lvl6pPr marL="3657509" lvl="5" indent="-380990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900"/>
              <a:buChar char="■"/>
              <a:defRPr sz="1200">
                <a:solidFill>
                  <a:srgbClr val="2A2A2A"/>
                </a:solidFill>
              </a:defRPr>
            </a:lvl6pPr>
            <a:lvl7pPr marL="4267093" lvl="6" indent="-372524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800"/>
              <a:buChar char="●"/>
              <a:defRPr sz="1067" b="1">
                <a:solidFill>
                  <a:srgbClr val="2A2A2A"/>
                </a:solidFill>
              </a:defRPr>
            </a:lvl7pPr>
            <a:lvl8pPr marL="4876678" lvl="7" indent="-364058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700"/>
              <a:buChar char="○"/>
              <a:defRPr sz="933">
                <a:solidFill>
                  <a:srgbClr val="2A2A2A"/>
                </a:solidFill>
              </a:defRPr>
            </a:lvl8pPr>
            <a:lvl9pPr marL="5486263" lvl="8" indent="-355591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600"/>
              <a:buChar char="■"/>
              <a:defRPr sz="800">
                <a:solidFill>
                  <a:srgbClr val="2A2A2A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1" name="Google Shape;81;p17"/>
          <p:cNvCxnSpPr/>
          <p:nvPr/>
        </p:nvCxnSpPr>
        <p:spPr>
          <a:xfrm rot="10800000" flipH="1">
            <a:off x="1223400" y="5753467"/>
            <a:ext cx="9745200" cy="108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" name="Google Shape;82;p17"/>
          <p:cNvSpPr txBox="1">
            <a:spLocks noGrp="1"/>
          </p:cNvSpPr>
          <p:nvPr>
            <p:ph type="subTitle" idx="2"/>
          </p:nvPr>
        </p:nvSpPr>
        <p:spPr>
          <a:xfrm>
            <a:off x="619500" y="5802700"/>
            <a:ext cx="10966400" cy="4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 Medium"/>
              <a:buNone/>
              <a:defRPr sz="933">
                <a:solidFill>
                  <a:srgbClr val="99999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 Medium"/>
              <a:buNone/>
              <a:defRPr sz="933">
                <a:solidFill>
                  <a:srgbClr val="99999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 Medium"/>
              <a:buNone/>
              <a:defRPr sz="933">
                <a:solidFill>
                  <a:srgbClr val="99999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 Medium"/>
              <a:buNone/>
              <a:defRPr sz="933">
                <a:solidFill>
                  <a:srgbClr val="99999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 Medium"/>
              <a:buNone/>
              <a:defRPr sz="933">
                <a:solidFill>
                  <a:srgbClr val="99999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 Medium"/>
              <a:buNone/>
              <a:defRPr sz="933">
                <a:solidFill>
                  <a:srgbClr val="99999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 Medium"/>
              <a:buNone/>
              <a:defRPr sz="933">
                <a:solidFill>
                  <a:srgbClr val="99999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 Medium"/>
              <a:buNone/>
              <a:defRPr sz="933">
                <a:solidFill>
                  <a:srgbClr val="99999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 Medium"/>
              <a:buNone/>
              <a:defRPr sz="933">
                <a:solidFill>
                  <a:srgbClr val="99999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11307445" y="631138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>
              <a:buSzPct val="25000"/>
            </a:pPr>
            <a:fld id="{00000000-1234-1234-1234-123412341234}" type="slidenum">
              <a:rPr lang="en-US" sz="1200" b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l">
                <a:buSzPct val="25000"/>
              </a:pPr>
              <a:t>‹#›</a:t>
            </a:fld>
            <a:endParaRPr lang="en-US" sz="1200" b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8015000" y="6349617"/>
            <a:ext cx="3394800" cy="410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67">
                <a:latin typeface="Open Sans"/>
                <a:ea typeface="Open Sans"/>
                <a:cs typeface="Open Sans"/>
                <a:sym typeface="Open Sans"/>
              </a:rPr>
              <a:t>CONFIDENTIAL - DO NOT DISTRIBUTE</a:t>
            </a:r>
            <a:endParaRPr sz="1067"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208337841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e chart template">
  <p:cSld name="Pie chart templat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609067" y="419356"/>
            <a:ext cx="1097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7" name="Google Shape;97;p16" title="Points scored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94100" y="1182966"/>
            <a:ext cx="7803768" cy="4825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3415495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only slide">
  <p:cSld name="Image only slid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>
            <a:spLocks noGrp="1"/>
          </p:cNvSpPr>
          <p:nvPr>
            <p:ph type="pic" idx="2"/>
          </p:nvPr>
        </p:nvSpPr>
        <p:spPr>
          <a:xfrm>
            <a:off x="10867" y="0"/>
            <a:ext cx="12192000" cy="6271200"/>
          </a:xfrm>
          <a:prstGeom prst="rect">
            <a:avLst/>
          </a:prstGeom>
          <a:noFill/>
          <a:ln>
            <a:noFill/>
          </a:ln>
        </p:spPr>
      </p:sp>
      <p:sp>
        <p:nvSpPr>
          <p:cNvPr id="100" name="Google Shape;100;p17"/>
          <p:cNvSpPr txBox="1">
            <a:spLocks noGrp="1"/>
          </p:cNvSpPr>
          <p:nvPr>
            <p:ph type="sldNum" idx="12"/>
          </p:nvPr>
        </p:nvSpPr>
        <p:spPr>
          <a:xfrm>
            <a:off x="11307445" y="631138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914795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only ">
  <p:cSld name="Thank you only 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/>
          <p:nvPr/>
        </p:nvSpPr>
        <p:spPr>
          <a:xfrm>
            <a:off x="0" y="5938233"/>
            <a:ext cx="12192000" cy="9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6604" y="602300"/>
            <a:ext cx="1836000" cy="43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40003"/>
            <a:ext cx="12192000" cy="6100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49568" y="5283700"/>
            <a:ext cx="5140833" cy="64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 txBox="1"/>
          <p:nvPr/>
        </p:nvSpPr>
        <p:spPr>
          <a:xfrm>
            <a:off x="609067" y="2799000"/>
            <a:ext cx="109740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>
                <a:solidFill>
                  <a:srgbClr val="2A2A2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Thank you.</a:t>
            </a:r>
            <a:endParaRPr sz="6400">
              <a:solidFill>
                <a:srgbClr val="2A2A2A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1945373246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and contact info">
  <p:cSld name="Thank you and contact info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9" name="Google Shape;109;p19"/>
          <p:cNvSpPr/>
          <p:nvPr/>
        </p:nvSpPr>
        <p:spPr>
          <a:xfrm>
            <a:off x="0" y="5938233"/>
            <a:ext cx="12192000" cy="9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6604" y="602300"/>
            <a:ext cx="1836000" cy="43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40003"/>
            <a:ext cx="12192000" cy="6100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49568" y="5283700"/>
            <a:ext cx="5140833" cy="64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9"/>
          <p:cNvSpPr txBox="1"/>
          <p:nvPr/>
        </p:nvSpPr>
        <p:spPr>
          <a:xfrm>
            <a:off x="609067" y="2799000"/>
            <a:ext cx="109740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>
                <a:solidFill>
                  <a:srgbClr val="2A2A2A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Thank you.</a:t>
            </a:r>
            <a:endParaRPr sz="6400">
              <a:solidFill>
                <a:srgbClr val="2A2A2A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4" name="Google Shape;114;p19"/>
          <p:cNvSpPr txBox="1"/>
          <p:nvPr/>
        </p:nvSpPr>
        <p:spPr>
          <a:xfrm>
            <a:off x="955800" y="6318433"/>
            <a:ext cx="18360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A2A2A"/>
                </a:solidFill>
                <a:uFill>
                  <a:noFill/>
                </a:uFill>
                <a:latin typeface="Open Sans Medium"/>
                <a:ea typeface="Open Sans Medium"/>
                <a:cs typeface="Open Sans Medium"/>
                <a:sym typeface="Open Sans Medium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concerthealth.io</a:t>
            </a:r>
            <a:endParaRPr sz="1600">
              <a:solidFill>
                <a:srgbClr val="2A2A2A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grpSp>
        <p:nvGrpSpPr>
          <p:cNvPr id="115" name="Google Shape;115;p19"/>
          <p:cNvGrpSpPr/>
          <p:nvPr/>
        </p:nvGrpSpPr>
        <p:grpSpPr>
          <a:xfrm>
            <a:off x="5056510" y="6318433"/>
            <a:ext cx="2162988" cy="362400"/>
            <a:chOff x="3834420" y="4738825"/>
            <a:chExt cx="1622241" cy="271800"/>
          </a:xfrm>
        </p:grpSpPr>
        <p:sp>
          <p:nvSpPr>
            <p:cNvPr id="116" name="Google Shape;116;p19"/>
            <p:cNvSpPr txBox="1"/>
            <p:nvPr/>
          </p:nvSpPr>
          <p:spPr>
            <a:xfrm>
              <a:off x="4079661" y="4738825"/>
              <a:ext cx="1377000" cy="27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2A2A2A"/>
                  </a:solidFill>
                  <a:uFill>
                    <a:noFill/>
                  </a:uFill>
                  <a:latin typeface="Open Sans Medium"/>
                  <a:ea typeface="Open Sans Medium"/>
                  <a:cs typeface="Open Sans Medium"/>
                  <a:sym typeface="Open Sans Medium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Concert Health</a:t>
              </a:r>
              <a:endParaRPr sz="1600">
                <a:solidFill>
                  <a:srgbClr val="2A2A2A"/>
                </a:solidFill>
                <a:latin typeface="Open Sans Medium"/>
                <a:ea typeface="Open Sans Medium"/>
                <a:cs typeface="Open Sans Medium"/>
                <a:sym typeface="Open Sans Medium"/>
              </a:endParaRPr>
            </a:p>
          </p:txBody>
        </p:sp>
        <p:pic>
          <p:nvPicPr>
            <p:cNvPr id="117" name="Google Shape;117;p1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834420" y="4738850"/>
              <a:ext cx="271750" cy="2717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8" name="Google Shape;118;p19"/>
          <p:cNvGrpSpPr/>
          <p:nvPr/>
        </p:nvGrpSpPr>
        <p:grpSpPr>
          <a:xfrm>
            <a:off x="7283650" y="6318433"/>
            <a:ext cx="2293356" cy="362400"/>
            <a:chOff x="5531106" y="4738825"/>
            <a:chExt cx="1720017" cy="271800"/>
          </a:xfrm>
        </p:grpSpPr>
        <p:pic>
          <p:nvPicPr>
            <p:cNvPr id="119" name="Google Shape;119;p1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531106" y="4738850"/>
              <a:ext cx="271750" cy="271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" name="Google Shape;120;p19"/>
            <p:cNvSpPr txBox="1"/>
            <p:nvPr/>
          </p:nvSpPr>
          <p:spPr>
            <a:xfrm>
              <a:off x="5793423" y="4738825"/>
              <a:ext cx="1457700" cy="27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2A2A2A"/>
                  </a:solidFill>
                  <a:uFill>
                    <a:noFill/>
                  </a:uFill>
                  <a:latin typeface="Open Sans Medium"/>
                  <a:ea typeface="Open Sans Medium"/>
                  <a:cs typeface="Open Sans Medium"/>
                  <a:sym typeface="Open Sans Medium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@concert_health</a:t>
              </a:r>
              <a:endParaRPr sz="1600">
                <a:solidFill>
                  <a:srgbClr val="2A2A2A"/>
                </a:solidFill>
                <a:latin typeface="Open Sans Medium"/>
                <a:ea typeface="Open Sans Medium"/>
                <a:cs typeface="Open Sans Medium"/>
                <a:sym typeface="Open Sans Medium"/>
              </a:endParaRPr>
            </a:p>
          </p:txBody>
        </p:sp>
      </p:grpSp>
      <p:grpSp>
        <p:nvGrpSpPr>
          <p:cNvPr id="121" name="Google Shape;121;p19"/>
          <p:cNvGrpSpPr/>
          <p:nvPr/>
        </p:nvGrpSpPr>
        <p:grpSpPr>
          <a:xfrm>
            <a:off x="9711292" y="6318433"/>
            <a:ext cx="2208541" cy="362400"/>
            <a:chOff x="7283469" y="4738825"/>
            <a:chExt cx="1656406" cy="271800"/>
          </a:xfrm>
        </p:grpSpPr>
        <p:pic>
          <p:nvPicPr>
            <p:cNvPr id="122" name="Google Shape;122;p19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283469" y="4738850"/>
              <a:ext cx="271750" cy="271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19"/>
            <p:cNvSpPr txBox="1"/>
            <p:nvPr/>
          </p:nvSpPr>
          <p:spPr>
            <a:xfrm>
              <a:off x="7562875" y="4738825"/>
              <a:ext cx="1377000" cy="27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2A2A2A"/>
                  </a:solidFill>
                  <a:uFill>
                    <a:noFill/>
                  </a:uFill>
                  <a:latin typeface="Open Sans Medium"/>
                  <a:ea typeface="Open Sans Medium"/>
                  <a:cs typeface="Open Sans Medium"/>
                  <a:sym typeface="Open Sans Medium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ConcertHealth</a:t>
              </a:r>
              <a:endParaRPr sz="1600">
                <a:solidFill>
                  <a:srgbClr val="2A2A2A"/>
                </a:solidFill>
                <a:latin typeface="Open Sans Medium"/>
                <a:ea typeface="Open Sans Medium"/>
                <a:cs typeface="Open Sans Medium"/>
                <a:sym typeface="Open Sans Medium"/>
              </a:endParaRPr>
            </a:p>
          </p:txBody>
        </p:sp>
      </p:grpSp>
      <p:grpSp>
        <p:nvGrpSpPr>
          <p:cNvPr id="124" name="Google Shape;124;p19"/>
          <p:cNvGrpSpPr/>
          <p:nvPr/>
        </p:nvGrpSpPr>
        <p:grpSpPr>
          <a:xfrm>
            <a:off x="2979303" y="6318433"/>
            <a:ext cx="2140123" cy="362400"/>
            <a:chOff x="2242382" y="4738825"/>
            <a:chExt cx="1605092" cy="271800"/>
          </a:xfrm>
        </p:grpSpPr>
        <p:sp>
          <p:nvSpPr>
            <p:cNvPr id="125" name="Google Shape;125;p19"/>
            <p:cNvSpPr txBox="1"/>
            <p:nvPr/>
          </p:nvSpPr>
          <p:spPr>
            <a:xfrm>
              <a:off x="2470475" y="4738825"/>
              <a:ext cx="1377000" cy="27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latin typeface="Open Sans Medium"/>
                  <a:ea typeface="Open Sans Medium"/>
                  <a:cs typeface="Open Sans Medium"/>
                  <a:sym typeface="Open Sans Medium"/>
                </a:rPr>
                <a:t>San Diego, CA</a:t>
              </a:r>
              <a:endParaRPr sz="1600">
                <a:latin typeface="Open Sans Medium"/>
                <a:ea typeface="Open Sans Medium"/>
                <a:cs typeface="Open Sans Medium"/>
                <a:sym typeface="Open Sans Medium"/>
              </a:endParaRPr>
            </a:p>
          </p:txBody>
        </p:sp>
        <p:pic>
          <p:nvPicPr>
            <p:cNvPr id="126" name="Google Shape;126;p19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2242382" y="4738863"/>
              <a:ext cx="271725" cy="2717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7" name="Google Shape;127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6267" y="6318485"/>
            <a:ext cx="362300" cy="362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442439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5472">
          <p15:clr>
            <a:srgbClr val="FA7B17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t In Touch slide">
  <p:cSld name="Get In Touch slide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49568" y="4775700"/>
            <a:ext cx="5140833" cy="64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0"/>
          <p:cNvSpPr txBox="1"/>
          <p:nvPr/>
        </p:nvSpPr>
        <p:spPr>
          <a:xfrm>
            <a:off x="619933" y="413300"/>
            <a:ext cx="10962800" cy="7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latin typeface="Open Sans"/>
                <a:ea typeface="Open Sans"/>
                <a:cs typeface="Open Sans"/>
                <a:sym typeface="Open Sans"/>
              </a:rPr>
              <a:t>Get In Touch</a:t>
            </a:r>
            <a:endParaRPr sz="32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" name="Google Shape;131;p20"/>
          <p:cNvSpPr txBox="1">
            <a:spLocks noGrp="1"/>
          </p:cNvSpPr>
          <p:nvPr>
            <p:ph type="sldNum" idx="12"/>
          </p:nvPr>
        </p:nvSpPr>
        <p:spPr>
          <a:xfrm>
            <a:off x="11307445" y="631138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2" name="Google Shape;132;p20"/>
          <p:cNvSpPr txBox="1"/>
          <p:nvPr/>
        </p:nvSpPr>
        <p:spPr>
          <a:xfrm>
            <a:off x="1267616" y="1914443"/>
            <a:ext cx="2682800" cy="4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33">
                <a:solidFill>
                  <a:srgbClr val="2A2A2A"/>
                </a:solidFill>
                <a:uFill>
                  <a:noFill/>
                </a:uFill>
                <a:latin typeface="Open Sans Medium"/>
                <a:ea typeface="Open Sans Medium"/>
                <a:cs typeface="Open Sans Medium"/>
                <a:sym typeface="Open Sans Mediu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concerthealth</a:t>
            </a:r>
            <a:r>
              <a:rPr lang="en" sz="2133">
                <a:solidFill>
                  <a:srgbClr val="2A2A2A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.com</a:t>
            </a:r>
            <a:endParaRPr sz="2133">
              <a:solidFill>
                <a:srgbClr val="2A2A2A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grpSp>
        <p:nvGrpSpPr>
          <p:cNvPr id="133" name="Google Shape;133;p20"/>
          <p:cNvGrpSpPr/>
          <p:nvPr/>
        </p:nvGrpSpPr>
        <p:grpSpPr>
          <a:xfrm>
            <a:off x="1364580" y="3211018"/>
            <a:ext cx="3237761" cy="435967"/>
            <a:chOff x="2638125" y="1337726"/>
            <a:chExt cx="2018554" cy="271800"/>
          </a:xfrm>
        </p:grpSpPr>
        <p:sp>
          <p:nvSpPr>
            <p:cNvPr id="134" name="Google Shape;134;p20"/>
            <p:cNvSpPr txBox="1"/>
            <p:nvPr/>
          </p:nvSpPr>
          <p:spPr>
            <a:xfrm>
              <a:off x="2883379" y="1337726"/>
              <a:ext cx="1773300" cy="27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33">
                  <a:solidFill>
                    <a:srgbClr val="2A2A2A"/>
                  </a:solidFill>
                  <a:uFill>
                    <a:noFill/>
                  </a:uFill>
                  <a:latin typeface="Open Sans Medium"/>
                  <a:ea typeface="Open Sans Medium"/>
                  <a:cs typeface="Open Sans Medium"/>
                  <a:sym typeface="Open Sans Medium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Concert Health</a:t>
              </a:r>
              <a:endParaRPr sz="2133">
                <a:solidFill>
                  <a:srgbClr val="2A2A2A"/>
                </a:solidFill>
                <a:latin typeface="Open Sans Medium"/>
                <a:ea typeface="Open Sans Medium"/>
                <a:cs typeface="Open Sans Medium"/>
                <a:sym typeface="Open Sans Medium"/>
              </a:endParaRPr>
            </a:p>
          </p:txBody>
        </p:sp>
        <p:pic>
          <p:nvPicPr>
            <p:cNvPr id="135" name="Google Shape;135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638125" y="1337750"/>
              <a:ext cx="271750" cy="2717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6" name="Google Shape;136;p20"/>
          <p:cNvGrpSpPr/>
          <p:nvPr/>
        </p:nvGrpSpPr>
        <p:grpSpPr>
          <a:xfrm>
            <a:off x="4547253" y="3211015"/>
            <a:ext cx="3103459" cy="435967"/>
            <a:chOff x="4672625" y="1337725"/>
            <a:chExt cx="1934825" cy="271800"/>
          </a:xfrm>
        </p:grpSpPr>
        <p:pic>
          <p:nvPicPr>
            <p:cNvPr id="137" name="Google Shape;137;p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672625" y="1337750"/>
              <a:ext cx="271750" cy="271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8" name="Google Shape;138;p20"/>
            <p:cNvSpPr txBox="1"/>
            <p:nvPr/>
          </p:nvSpPr>
          <p:spPr>
            <a:xfrm>
              <a:off x="4934950" y="1337725"/>
              <a:ext cx="1672500" cy="27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33">
                  <a:solidFill>
                    <a:srgbClr val="2A2A2A"/>
                  </a:solidFill>
                  <a:uFill>
                    <a:noFill/>
                  </a:uFill>
                  <a:latin typeface="Open Sans Medium"/>
                  <a:ea typeface="Open Sans Medium"/>
                  <a:cs typeface="Open Sans Medium"/>
                  <a:sym typeface="Open Sans Medium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@concert_health</a:t>
              </a:r>
              <a:endParaRPr sz="2133">
                <a:solidFill>
                  <a:srgbClr val="2A2A2A"/>
                </a:solidFill>
                <a:latin typeface="Open Sans Medium"/>
                <a:ea typeface="Open Sans Medium"/>
                <a:cs typeface="Open Sans Medium"/>
                <a:sym typeface="Open Sans Medium"/>
              </a:endParaRPr>
            </a:p>
          </p:txBody>
        </p:sp>
      </p:grpSp>
      <p:grpSp>
        <p:nvGrpSpPr>
          <p:cNvPr id="139" name="Google Shape;139;p20"/>
          <p:cNvGrpSpPr/>
          <p:nvPr/>
        </p:nvGrpSpPr>
        <p:grpSpPr>
          <a:xfrm>
            <a:off x="7982896" y="3211015"/>
            <a:ext cx="2844533" cy="435967"/>
            <a:chOff x="6707125" y="1337725"/>
            <a:chExt cx="1773400" cy="271800"/>
          </a:xfrm>
        </p:grpSpPr>
        <p:pic>
          <p:nvPicPr>
            <p:cNvPr id="140" name="Google Shape;140;p2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707125" y="1337750"/>
              <a:ext cx="271750" cy="271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1" name="Google Shape;141;p20"/>
            <p:cNvSpPr txBox="1"/>
            <p:nvPr/>
          </p:nvSpPr>
          <p:spPr>
            <a:xfrm>
              <a:off x="6986525" y="1337725"/>
              <a:ext cx="1494000" cy="27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33">
                  <a:solidFill>
                    <a:srgbClr val="2A2A2A"/>
                  </a:solidFill>
                  <a:uFill>
                    <a:noFill/>
                  </a:uFill>
                  <a:latin typeface="Open Sans Medium"/>
                  <a:ea typeface="Open Sans Medium"/>
                  <a:cs typeface="Open Sans Medium"/>
                  <a:sym typeface="Open Sans Medium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ConcertHealth</a:t>
              </a:r>
              <a:endParaRPr sz="2133">
                <a:solidFill>
                  <a:srgbClr val="2A2A2A"/>
                </a:solidFill>
                <a:latin typeface="Open Sans Medium"/>
                <a:ea typeface="Open Sans Medium"/>
                <a:cs typeface="Open Sans Medium"/>
                <a:sym typeface="Open Sans Medium"/>
              </a:endParaRPr>
            </a:p>
          </p:txBody>
        </p:sp>
      </p:grpSp>
      <p:pic>
        <p:nvPicPr>
          <p:cNvPr id="142" name="Google Shape;142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42061" y="1914435"/>
            <a:ext cx="435953" cy="435956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0"/>
          <p:cNvSpPr txBox="1"/>
          <p:nvPr/>
        </p:nvSpPr>
        <p:spPr>
          <a:xfrm>
            <a:off x="4655541" y="1914443"/>
            <a:ext cx="2682800" cy="4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33">
                <a:latin typeface="Open Sans Medium"/>
                <a:ea typeface="Open Sans Medium"/>
                <a:cs typeface="Open Sans Medium"/>
                <a:sym typeface="Open Sans Medium"/>
              </a:rPr>
              <a:t>San Diego, CA</a:t>
            </a:r>
            <a:endParaRPr sz="2133"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144" name="Google Shape;144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23133" y="1914495"/>
            <a:ext cx="435867" cy="435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30799" y="1914467"/>
            <a:ext cx="435867" cy="435867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0"/>
          <p:cNvSpPr txBox="1">
            <a:spLocks noGrp="1"/>
          </p:cNvSpPr>
          <p:nvPr>
            <p:ph type="subTitle" idx="1"/>
          </p:nvPr>
        </p:nvSpPr>
        <p:spPr>
          <a:xfrm>
            <a:off x="7718361" y="1946767"/>
            <a:ext cx="4212400" cy="4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Open Sans Medium"/>
              <a:buNone/>
              <a:defRPr sz="2133">
                <a:solidFill>
                  <a:srgbClr val="2A2A2A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83011930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0" name="Google Shape;150;p21"/>
          <p:cNvSpPr txBox="1">
            <a:spLocks noGrp="1"/>
          </p:cNvSpPr>
          <p:nvPr>
            <p:ph type="sldNum" idx="12"/>
          </p:nvPr>
        </p:nvSpPr>
        <p:spPr>
          <a:xfrm>
            <a:off x="11284644" y="620738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3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 rtl="0">
              <a:buNone/>
              <a:defRPr sz="13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 rtl="0">
              <a:buNone/>
              <a:defRPr sz="13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 rtl="0">
              <a:buNone/>
              <a:defRPr sz="13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 rtl="0">
              <a:buNone/>
              <a:defRPr sz="13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 rtl="0">
              <a:buNone/>
              <a:defRPr sz="13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 rtl="0">
              <a:buNone/>
              <a:defRPr sz="13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 rtl="0">
              <a:buNone/>
              <a:defRPr sz="13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 rtl="0">
              <a:buNone/>
              <a:defRPr sz="13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90495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only 1">
  <p:cSld name="Title and body only 1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619500" y="390167"/>
            <a:ext cx="10966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400"/>
              <a:buNone/>
              <a:defRPr sz="3200">
                <a:solidFill>
                  <a:srgbClr val="2A2A2A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body" idx="1"/>
          </p:nvPr>
        </p:nvSpPr>
        <p:spPr>
          <a:xfrm>
            <a:off x="619500" y="1381267"/>
            <a:ext cx="10966400" cy="46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Char char="●"/>
              <a:defRPr b="1">
                <a:solidFill>
                  <a:srgbClr val="2A2A2A"/>
                </a:solidFill>
              </a:defRPr>
            </a:lvl1pPr>
            <a:lvl2pPr marL="1219170" lvl="1" indent="-44025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A919"/>
              </a:buClr>
              <a:buSzPts val="1600"/>
              <a:buChar char="○"/>
              <a:defRPr sz="2133" b="1">
                <a:solidFill>
                  <a:srgbClr val="FBA919"/>
                </a:solidFill>
              </a:defRPr>
            </a:lvl2pPr>
            <a:lvl3pPr marL="1828754" lvl="2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Font typeface="Open Sans Medium"/>
              <a:buChar char="■"/>
              <a:defRPr>
                <a:solidFill>
                  <a:srgbClr val="2A2A2A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marL="2438339" lvl="3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Char char="●"/>
              <a:defRPr sz="1600">
                <a:solidFill>
                  <a:srgbClr val="2A2A2A"/>
                </a:solidFill>
              </a:defRPr>
            </a:lvl4pPr>
            <a:lvl5pPr marL="3047924" lvl="4" indent="-38945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000"/>
              <a:buChar char="○"/>
              <a:defRPr sz="1333">
                <a:solidFill>
                  <a:srgbClr val="2A2A2A"/>
                </a:solidFill>
              </a:defRPr>
            </a:lvl5pPr>
            <a:lvl6pPr marL="3657509" lvl="5" indent="-380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900"/>
              <a:buChar char="■"/>
              <a:defRPr sz="1200">
                <a:solidFill>
                  <a:srgbClr val="2A2A2A"/>
                </a:solidFill>
              </a:defRPr>
            </a:lvl6pPr>
            <a:lvl7pPr marL="4267093" lvl="6" indent="-37252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800"/>
              <a:buChar char="●"/>
              <a:defRPr sz="1067" b="1">
                <a:solidFill>
                  <a:srgbClr val="2A2A2A"/>
                </a:solidFill>
              </a:defRPr>
            </a:lvl7pPr>
            <a:lvl8pPr marL="4876678" lvl="7" indent="-36405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700"/>
              <a:buChar char="○"/>
              <a:defRPr sz="933">
                <a:solidFill>
                  <a:srgbClr val="2A2A2A"/>
                </a:solidFill>
              </a:defRPr>
            </a:lvl8pPr>
            <a:lvl9pPr marL="5486263" lvl="8" indent="-35559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600"/>
              <a:buChar char="■"/>
              <a:defRPr sz="800">
                <a:solidFill>
                  <a:srgbClr val="2A2A2A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4" name="Google Shape;154;p22"/>
          <p:cNvSpPr txBox="1">
            <a:spLocks noGrp="1"/>
          </p:cNvSpPr>
          <p:nvPr>
            <p:ph type="sldNum" idx="12"/>
          </p:nvPr>
        </p:nvSpPr>
        <p:spPr>
          <a:xfrm>
            <a:off x="11307445" y="631138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683478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3 columns only 1">
  <p:cSld name="Title, 3 columns only 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>
            <a:spLocks noGrp="1"/>
          </p:cNvSpPr>
          <p:nvPr>
            <p:ph type="subTitle" idx="1"/>
          </p:nvPr>
        </p:nvSpPr>
        <p:spPr>
          <a:xfrm>
            <a:off x="619500" y="1403000"/>
            <a:ext cx="3521200" cy="6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 sz="1867" b="1">
                <a:solidFill>
                  <a:srgbClr val="2A2A2A"/>
                </a:solidFill>
              </a:defRPr>
            </a:lvl1pPr>
            <a:lvl2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2pPr>
            <a:lvl3pPr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3pPr>
            <a:lvl4pPr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4pPr>
            <a:lvl5pPr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5pPr>
            <a:lvl6pPr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6pPr>
            <a:lvl7pPr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7pPr>
            <a:lvl8pPr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8pPr>
            <a:lvl9pPr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subTitle" idx="2"/>
          </p:nvPr>
        </p:nvSpPr>
        <p:spPr>
          <a:xfrm>
            <a:off x="4335364" y="1403000"/>
            <a:ext cx="3521200" cy="6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 sz="1867" b="1">
                <a:solidFill>
                  <a:srgbClr val="2A2A2A"/>
                </a:solidFill>
              </a:defRPr>
            </a:lvl1pPr>
            <a:lvl2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2pPr>
            <a:lvl3pPr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3pPr>
            <a:lvl4pPr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4pPr>
            <a:lvl5pPr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5pPr>
            <a:lvl6pPr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6pPr>
            <a:lvl7pPr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7pPr>
            <a:lvl8pPr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8pPr>
            <a:lvl9pPr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8" name="Google Shape;158;p23"/>
          <p:cNvSpPr txBox="1">
            <a:spLocks noGrp="1"/>
          </p:cNvSpPr>
          <p:nvPr>
            <p:ph type="subTitle" idx="3"/>
          </p:nvPr>
        </p:nvSpPr>
        <p:spPr>
          <a:xfrm>
            <a:off x="8051229" y="1403000"/>
            <a:ext cx="3521200" cy="6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 sz="1867" b="1">
                <a:solidFill>
                  <a:srgbClr val="2A2A2A"/>
                </a:solidFill>
              </a:defRPr>
            </a:lvl1pPr>
            <a:lvl2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2pPr>
            <a:lvl3pPr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3pPr>
            <a:lvl4pPr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4pPr>
            <a:lvl5pPr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5pPr>
            <a:lvl6pPr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6pPr>
            <a:lvl7pPr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7pPr>
            <a:lvl8pPr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8pPr>
            <a:lvl9pPr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subTitle" idx="4"/>
          </p:nvPr>
        </p:nvSpPr>
        <p:spPr>
          <a:xfrm>
            <a:off x="619500" y="2293233"/>
            <a:ext cx="3521200" cy="37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1pPr>
            <a:lvl2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2pPr>
            <a:lvl3pPr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3pPr>
            <a:lvl4pPr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4pPr>
            <a:lvl5pPr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5pPr>
            <a:lvl6pPr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6pPr>
            <a:lvl7pPr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7pPr>
            <a:lvl8pPr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8pPr>
            <a:lvl9pPr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0" name="Google Shape;160;p23"/>
          <p:cNvSpPr txBox="1">
            <a:spLocks noGrp="1"/>
          </p:cNvSpPr>
          <p:nvPr>
            <p:ph type="subTitle" idx="5"/>
          </p:nvPr>
        </p:nvSpPr>
        <p:spPr>
          <a:xfrm>
            <a:off x="4335367" y="2293233"/>
            <a:ext cx="3521200" cy="37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1pPr>
            <a:lvl2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2pPr>
            <a:lvl3pPr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3pPr>
            <a:lvl4pPr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4pPr>
            <a:lvl5pPr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5pPr>
            <a:lvl6pPr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6pPr>
            <a:lvl7pPr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7pPr>
            <a:lvl8pPr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8pPr>
            <a:lvl9pPr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subTitle" idx="6"/>
          </p:nvPr>
        </p:nvSpPr>
        <p:spPr>
          <a:xfrm>
            <a:off x="8051233" y="2293233"/>
            <a:ext cx="3521200" cy="37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1pPr>
            <a:lvl2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2pPr>
            <a:lvl3pPr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3pPr>
            <a:lvl4pPr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4pPr>
            <a:lvl5pPr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5pPr>
            <a:lvl6pPr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6pPr>
            <a:lvl7pPr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7pPr>
            <a:lvl8pPr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8pPr>
            <a:lvl9pPr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2" name="Google Shape;162;p23"/>
          <p:cNvSpPr txBox="1">
            <a:spLocks noGrp="1"/>
          </p:cNvSpPr>
          <p:nvPr>
            <p:ph type="title"/>
          </p:nvPr>
        </p:nvSpPr>
        <p:spPr>
          <a:xfrm>
            <a:off x="619500" y="390167"/>
            <a:ext cx="10966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400"/>
              <a:buNone/>
              <a:defRPr sz="3200">
                <a:solidFill>
                  <a:srgbClr val="2A2A2A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sldNum" idx="12"/>
          </p:nvPr>
        </p:nvSpPr>
        <p:spPr>
          <a:xfrm>
            <a:off x="11307445" y="631138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1" i="0" u="none" strike="noStrike" cap="none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90611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>
            <a:spLocks noGrp="1"/>
          </p:cNvSpPr>
          <p:nvPr>
            <p:ph type="title"/>
          </p:nvPr>
        </p:nvSpPr>
        <p:spPr>
          <a:xfrm>
            <a:off x="619500" y="593367"/>
            <a:ext cx="11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 sz="2400">
                <a:solidFill>
                  <a:srgbClr val="2A2A2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6" name="Google Shape;166;p24"/>
          <p:cNvSpPr txBox="1">
            <a:spLocks noGrp="1"/>
          </p:cNvSpPr>
          <p:nvPr>
            <p:ph type="subTitle" idx="1"/>
          </p:nvPr>
        </p:nvSpPr>
        <p:spPr>
          <a:xfrm>
            <a:off x="2879000" y="6343133"/>
            <a:ext cx="6434000" cy="4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800"/>
              <a:buNone/>
              <a:defRPr sz="1067">
                <a:solidFill>
                  <a:srgbClr val="2A2A2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800"/>
              <a:buNone/>
              <a:defRPr sz="1067">
                <a:solidFill>
                  <a:srgbClr val="2A2A2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800"/>
              <a:buNone/>
              <a:defRPr sz="1067">
                <a:solidFill>
                  <a:srgbClr val="2A2A2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800"/>
              <a:buNone/>
              <a:defRPr sz="1067">
                <a:solidFill>
                  <a:srgbClr val="2A2A2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800"/>
              <a:buNone/>
              <a:defRPr sz="1067">
                <a:solidFill>
                  <a:srgbClr val="2A2A2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800"/>
              <a:buNone/>
              <a:defRPr sz="1067">
                <a:solidFill>
                  <a:srgbClr val="2A2A2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800"/>
              <a:buNone/>
              <a:defRPr sz="1067">
                <a:solidFill>
                  <a:srgbClr val="2A2A2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800"/>
              <a:buNone/>
              <a:defRPr sz="1067">
                <a:solidFill>
                  <a:srgbClr val="2A2A2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800"/>
              <a:buNone/>
              <a:defRPr sz="1067">
                <a:solidFill>
                  <a:srgbClr val="2A2A2A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7" name="Google Shape;167;p24"/>
          <p:cNvSpPr txBox="1">
            <a:spLocks noGrp="1"/>
          </p:cNvSpPr>
          <p:nvPr>
            <p:ph type="body" idx="2"/>
          </p:nvPr>
        </p:nvSpPr>
        <p:spPr>
          <a:xfrm>
            <a:off x="619500" y="1536633"/>
            <a:ext cx="109664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Char char="●"/>
              <a:defRPr sz="1867" b="1">
                <a:solidFill>
                  <a:srgbClr val="2A2A2A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 b="1">
                <a:solidFill>
                  <a:schemeClr val="accent1"/>
                </a:solidFill>
              </a:defRPr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Font typeface="Open Sans Medium"/>
              <a:buChar char="■"/>
              <a:defRPr sz="1600">
                <a:solidFill>
                  <a:srgbClr val="2A2A2A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Char char="●"/>
              <a:defRPr sz="1600">
                <a:solidFill>
                  <a:srgbClr val="2A2A2A"/>
                </a:solidFill>
              </a:defRPr>
            </a:lvl4pPr>
            <a:lvl5pPr marL="3047924" lvl="4" indent="-389457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000"/>
              <a:buChar char="○"/>
              <a:defRPr sz="1333">
                <a:solidFill>
                  <a:srgbClr val="2A2A2A"/>
                </a:solidFill>
              </a:defRPr>
            </a:lvl5pPr>
            <a:lvl6pPr marL="3657509" lvl="5" indent="-380990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900"/>
              <a:buChar char="■"/>
              <a:defRPr sz="1200">
                <a:solidFill>
                  <a:srgbClr val="2A2A2A"/>
                </a:solidFill>
              </a:defRPr>
            </a:lvl6pPr>
            <a:lvl7pPr marL="4267093" lvl="6" indent="-372524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800"/>
              <a:buChar char="●"/>
              <a:defRPr sz="1067" b="1">
                <a:solidFill>
                  <a:srgbClr val="2A2A2A"/>
                </a:solidFill>
              </a:defRPr>
            </a:lvl7pPr>
            <a:lvl8pPr marL="4876678" lvl="7" indent="-364058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700"/>
              <a:buChar char="○"/>
              <a:defRPr sz="933">
                <a:solidFill>
                  <a:srgbClr val="2A2A2A"/>
                </a:solidFill>
              </a:defRPr>
            </a:lvl8pPr>
            <a:lvl9pPr marL="5486263" lvl="8" indent="-355591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600"/>
              <a:buChar char="■"/>
              <a:defRPr sz="800">
                <a:solidFill>
                  <a:srgbClr val="2A2A2A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8" name="Google Shape;168;p24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67" b="1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 rtl="0">
              <a:buNone/>
              <a:defRPr sz="1067" b="1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 rtl="0">
              <a:buNone/>
              <a:defRPr sz="1067" b="1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 rtl="0">
              <a:buNone/>
              <a:defRPr sz="1067" b="1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 rtl="0">
              <a:buNone/>
              <a:defRPr sz="1067" b="1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 rtl="0">
              <a:buNone/>
              <a:defRPr sz="1067" b="1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 rtl="0">
              <a:buNone/>
              <a:defRPr sz="1067" b="1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 rtl="0">
              <a:buNone/>
              <a:defRPr sz="1067" b="1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 rtl="0">
              <a:buNone/>
              <a:defRPr sz="1067" b="1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9" name="Google Shape;169;p24"/>
          <p:cNvSpPr txBox="1"/>
          <p:nvPr/>
        </p:nvSpPr>
        <p:spPr>
          <a:xfrm>
            <a:off x="9890300" y="6390671"/>
            <a:ext cx="1695600" cy="410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67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rPr>
              <a:t>Concert Health 2022</a:t>
            </a:r>
            <a:endParaRPr sz="1067">
              <a:solidFill>
                <a:srgbClr val="2A2A2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708220657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0">
  <p:cSld name="Title and body 10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2" name="Google Shape;172;p2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3" name="Google Shape;173;p25"/>
          <p:cNvSpPr txBox="1">
            <a:spLocks noGrp="1"/>
          </p:cNvSpPr>
          <p:nvPr>
            <p:ph type="sldNum" idx="12"/>
          </p:nvPr>
        </p:nvSpPr>
        <p:spPr>
          <a:xfrm>
            <a:off x="11284644" y="620738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3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 rtl="0">
              <a:buNone/>
              <a:defRPr sz="13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 rtl="0">
              <a:buNone/>
              <a:defRPr sz="13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 rtl="0">
              <a:buNone/>
              <a:defRPr sz="13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 rtl="0">
              <a:buNone/>
              <a:defRPr sz="13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 rtl="0">
              <a:buNone/>
              <a:defRPr sz="13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 rtl="0">
              <a:buNone/>
              <a:defRPr sz="13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 rtl="0">
              <a:buNone/>
              <a:defRPr sz="13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 rtl="0">
              <a:buNone/>
              <a:defRPr sz="13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56234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only">
  <p:cSld name="Title and body 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619500" y="390167"/>
            <a:ext cx="10966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400"/>
              <a:buNone/>
              <a:defRPr sz="3200">
                <a:solidFill>
                  <a:srgbClr val="2A2A2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619500" y="1381267"/>
            <a:ext cx="10966400" cy="46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Char char="●"/>
              <a:defRPr b="1">
                <a:solidFill>
                  <a:srgbClr val="2A2A2A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Clr>
                <a:srgbClr val="FBA919"/>
              </a:buClr>
              <a:buSzPts val="1600"/>
              <a:buChar char="○"/>
              <a:defRPr sz="2133" b="1">
                <a:solidFill>
                  <a:srgbClr val="FBA919"/>
                </a:solidFill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Font typeface="Open Sans Medium"/>
              <a:buChar char="■"/>
              <a:defRPr>
                <a:solidFill>
                  <a:srgbClr val="2A2A2A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Char char="●"/>
              <a:defRPr sz="1600">
                <a:solidFill>
                  <a:srgbClr val="2A2A2A"/>
                </a:solidFill>
              </a:defRPr>
            </a:lvl4pPr>
            <a:lvl5pPr marL="3047924" lvl="4" indent="-389457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000"/>
              <a:buChar char="○"/>
              <a:defRPr sz="1333">
                <a:solidFill>
                  <a:srgbClr val="2A2A2A"/>
                </a:solidFill>
              </a:defRPr>
            </a:lvl5pPr>
            <a:lvl6pPr marL="3657509" lvl="5" indent="-380990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900"/>
              <a:buChar char="■"/>
              <a:defRPr sz="1200">
                <a:solidFill>
                  <a:srgbClr val="2A2A2A"/>
                </a:solidFill>
              </a:defRPr>
            </a:lvl6pPr>
            <a:lvl7pPr marL="4267093" lvl="6" indent="-372524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800"/>
              <a:buChar char="●"/>
              <a:defRPr sz="1067" b="1">
                <a:solidFill>
                  <a:srgbClr val="2A2A2A"/>
                </a:solidFill>
              </a:defRPr>
            </a:lvl7pPr>
            <a:lvl8pPr marL="4876678" lvl="7" indent="-364058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700"/>
              <a:buChar char="○"/>
              <a:defRPr sz="933">
                <a:solidFill>
                  <a:srgbClr val="2A2A2A"/>
                </a:solidFill>
              </a:defRPr>
            </a:lvl8pPr>
            <a:lvl9pPr marL="5486263" lvl="8" indent="-355591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600"/>
              <a:buChar char="■"/>
              <a:defRPr sz="800">
                <a:solidFill>
                  <a:srgbClr val="2A2A2A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8" name="Google Shape;88;p18"/>
          <p:cNvSpPr txBox="1">
            <a:spLocks noGrp="1"/>
          </p:cNvSpPr>
          <p:nvPr>
            <p:ph type="sldNum" idx="12"/>
          </p:nvPr>
        </p:nvSpPr>
        <p:spPr>
          <a:xfrm>
            <a:off x="11307445" y="631138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>
              <a:buSzPct val="25000"/>
            </a:pPr>
            <a:fld id="{00000000-1234-1234-1234-123412341234}" type="slidenum">
              <a:rPr lang="en-US" sz="1200" b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l">
                <a:buSzPct val="25000"/>
              </a:pPr>
              <a:t>‹#›</a:t>
            </a:fld>
            <a:endParaRPr lang="en-US" sz="1200" b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4029700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and three images">
  <p:cSld name="One column text and three images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49184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6" name="Google Shape;176;p26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49184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7" name="Google Shape;177;p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8" name="Google Shape;178;p26"/>
          <p:cNvSpPr>
            <a:spLocks noGrp="1"/>
          </p:cNvSpPr>
          <p:nvPr>
            <p:ph type="pic" idx="2"/>
          </p:nvPr>
        </p:nvSpPr>
        <p:spPr>
          <a:xfrm>
            <a:off x="6096000" y="766000"/>
            <a:ext cx="2480800" cy="2167600"/>
          </a:xfrm>
          <a:prstGeom prst="rect">
            <a:avLst/>
          </a:prstGeom>
          <a:noFill/>
          <a:ln>
            <a:noFill/>
          </a:ln>
        </p:spPr>
      </p:sp>
      <p:sp>
        <p:nvSpPr>
          <p:cNvPr id="179" name="Google Shape;179;p26"/>
          <p:cNvSpPr>
            <a:spLocks noGrp="1"/>
          </p:cNvSpPr>
          <p:nvPr>
            <p:ph type="pic" idx="3"/>
          </p:nvPr>
        </p:nvSpPr>
        <p:spPr>
          <a:xfrm>
            <a:off x="9055100" y="766000"/>
            <a:ext cx="2480800" cy="2167600"/>
          </a:xfrm>
          <a:prstGeom prst="rect">
            <a:avLst/>
          </a:prstGeom>
          <a:noFill/>
          <a:ln>
            <a:noFill/>
          </a:ln>
        </p:spPr>
      </p:sp>
      <p:sp>
        <p:nvSpPr>
          <p:cNvPr id="180" name="Google Shape;180;p26"/>
          <p:cNvSpPr>
            <a:spLocks noGrp="1"/>
          </p:cNvSpPr>
          <p:nvPr>
            <p:ph type="pic" idx="4"/>
          </p:nvPr>
        </p:nvSpPr>
        <p:spPr>
          <a:xfrm>
            <a:off x="6096000" y="3390233"/>
            <a:ext cx="5440000" cy="2167600"/>
          </a:xfrm>
          <a:prstGeom prst="rect">
            <a:avLst/>
          </a:prstGeom>
          <a:noFill/>
          <a:ln>
            <a:noFill/>
          </a:ln>
        </p:spPr>
      </p:sp>
      <p:sp>
        <p:nvSpPr>
          <p:cNvPr id="181" name="Google Shape;181;p26"/>
          <p:cNvSpPr/>
          <p:nvPr/>
        </p:nvSpPr>
        <p:spPr>
          <a:xfrm rot="10800000">
            <a:off x="11330102" y="664432"/>
            <a:ext cx="307399" cy="300769"/>
          </a:xfrm>
          <a:custGeom>
            <a:avLst/>
            <a:gdLst/>
            <a:ahLst/>
            <a:cxnLst/>
            <a:rect l="l" t="t" r="r" b="b"/>
            <a:pathLst>
              <a:path w="19431" h="22479" extrusionOk="0">
                <a:moveTo>
                  <a:pt x="0" y="0"/>
                </a:moveTo>
                <a:lnTo>
                  <a:pt x="0" y="22479"/>
                </a:lnTo>
                <a:lnTo>
                  <a:pt x="19431" y="22479"/>
                </a:lnTo>
              </a:path>
            </a:pathLst>
          </a:custGeom>
          <a:noFill/>
          <a:ln w="19050" cap="flat" cmpd="sng">
            <a:solidFill>
              <a:srgbClr val="FFAB4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26"/>
          <p:cNvSpPr/>
          <p:nvPr/>
        </p:nvSpPr>
        <p:spPr>
          <a:xfrm>
            <a:off x="5994402" y="5358665"/>
            <a:ext cx="307399" cy="300769"/>
          </a:xfrm>
          <a:custGeom>
            <a:avLst/>
            <a:gdLst/>
            <a:ahLst/>
            <a:cxnLst/>
            <a:rect l="l" t="t" r="r" b="b"/>
            <a:pathLst>
              <a:path w="19431" h="22479" extrusionOk="0">
                <a:moveTo>
                  <a:pt x="0" y="0"/>
                </a:moveTo>
                <a:lnTo>
                  <a:pt x="0" y="22479"/>
                </a:lnTo>
                <a:lnTo>
                  <a:pt x="19431" y="22479"/>
                </a:lnTo>
              </a:path>
            </a:pathLst>
          </a:custGeom>
          <a:noFill/>
          <a:ln w="19050" cap="flat" cmpd="sng">
            <a:solidFill>
              <a:srgbClr val="FFAB4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13204615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&amp;A">
  <p:cSld name="Q&amp;A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185" name="Google Shape;185;p27"/>
          <p:cNvPicPr preferRelativeResize="0"/>
          <p:nvPr/>
        </p:nvPicPr>
        <p:blipFill rotWithShape="1">
          <a:blip r:embed="rId2">
            <a:alphaModFix/>
          </a:blip>
          <a:srcRect l="47218"/>
          <a:stretch/>
        </p:blipFill>
        <p:spPr>
          <a:xfrm rot="10800000" flipH="1">
            <a:off x="5756902" y="0"/>
            <a:ext cx="6435103" cy="5756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7"/>
          <p:cNvPicPr preferRelativeResize="0"/>
          <p:nvPr/>
        </p:nvPicPr>
        <p:blipFill rotWithShape="1">
          <a:blip r:embed="rId2">
            <a:alphaModFix/>
          </a:blip>
          <a:srcRect l="9" t="52996" r="69273"/>
          <a:stretch/>
        </p:blipFill>
        <p:spPr>
          <a:xfrm rot="10800000" flipH="1">
            <a:off x="1" y="1"/>
            <a:ext cx="3745068" cy="27058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7" name="Google Shape;187;p27"/>
          <p:cNvGrpSpPr/>
          <p:nvPr/>
        </p:nvGrpSpPr>
        <p:grpSpPr>
          <a:xfrm>
            <a:off x="575745" y="3985067"/>
            <a:ext cx="3504315" cy="2010648"/>
            <a:chOff x="1347948" y="-308825"/>
            <a:chExt cx="1721627" cy="1507986"/>
          </a:xfrm>
        </p:grpSpPr>
        <p:sp>
          <p:nvSpPr>
            <p:cNvPr id="188" name="Google Shape;188;p27"/>
            <p:cNvSpPr txBox="1"/>
            <p:nvPr/>
          </p:nvSpPr>
          <p:spPr>
            <a:xfrm>
              <a:off x="1347948" y="-308825"/>
              <a:ext cx="1185300" cy="15079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900"/>
                <a:buFont typeface="Arial"/>
                <a:buNone/>
              </a:pPr>
              <a:r>
                <a:rPr lang="en" sz="11866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Q</a:t>
              </a:r>
              <a:r>
                <a:rPr lang="en" sz="9600" b="0" i="0" u="none" strike="noStrike" cap="none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&amp;</a:t>
              </a:r>
              <a:endParaRPr sz="11866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7"/>
            <p:cNvSpPr txBox="1"/>
            <p:nvPr/>
          </p:nvSpPr>
          <p:spPr>
            <a:xfrm>
              <a:off x="2353175" y="-308825"/>
              <a:ext cx="716400" cy="15079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900"/>
                <a:buFont typeface="Arial"/>
                <a:buNone/>
              </a:pPr>
              <a:r>
                <a:rPr lang="en" sz="11866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 sz="11866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27"/>
          <p:cNvSpPr txBox="1">
            <a:spLocks noGrp="1"/>
          </p:cNvSpPr>
          <p:nvPr>
            <p:ph type="sldNum" idx="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064876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9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99" name="Google Shape;199;p29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0" name="Google Shape;200;p2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01" name="Google Shape;201;p29"/>
          <p:cNvPicPr preferRelativeResize="0"/>
          <p:nvPr/>
        </p:nvPicPr>
        <p:blipFill rotWithShape="1">
          <a:blip r:embed="rId2">
            <a:alphaModFix/>
          </a:blip>
          <a:srcRect l="58227" b="23826"/>
          <a:stretch/>
        </p:blipFill>
        <p:spPr>
          <a:xfrm flipH="1">
            <a:off x="11" y="3696718"/>
            <a:ext cx="2963436" cy="2551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9"/>
          <p:cNvPicPr preferRelativeResize="0"/>
          <p:nvPr/>
        </p:nvPicPr>
        <p:blipFill rotWithShape="1">
          <a:blip r:embed="rId2">
            <a:alphaModFix/>
          </a:blip>
          <a:srcRect t="51238" r="68835"/>
          <a:stretch/>
        </p:blipFill>
        <p:spPr>
          <a:xfrm rot="10800000">
            <a:off x="8392567" y="-1"/>
            <a:ext cx="3799436" cy="2807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3331271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D58D22-6884-4E5D-95FF-C85CF9F9D5B3}" type="datetime1">
              <a:rPr lang="en-US" altLang="en-US" smtClean="0"/>
              <a:pPr>
                <a:defRPr/>
              </a:pPr>
              <a:t>2/20/2023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373FE-F1A4-40A1-96E2-5E462DB6ECF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88354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7006507A-4D8B-5C48-8AE3-C7A07B861A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46459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127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7006507A-4D8B-5C48-8AE3-C7A07B861A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80592" y="-1"/>
            <a:ext cx="3515841" cy="59401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7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718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42227E0-22D1-A441-9838-524E2B7E2E2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66266" y="0"/>
            <a:ext cx="372573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7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553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wo columns and source" type="twoColTx">
  <p:cSld name="Title, two columns and sourc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body" idx="1"/>
          </p:nvPr>
        </p:nvSpPr>
        <p:spPr>
          <a:xfrm>
            <a:off x="619500" y="1403000"/>
            <a:ext cx="5390800" cy="40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Char char="●"/>
              <a:defRPr b="1">
                <a:solidFill>
                  <a:srgbClr val="2A2A2A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Clr>
                <a:srgbClr val="FBA919"/>
              </a:buClr>
              <a:buSzPts val="1600"/>
              <a:buChar char="○"/>
              <a:defRPr sz="2133" b="1">
                <a:solidFill>
                  <a:srgbClr val="FBA919"/>
                </a:solidFill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Font typeface="Open Sans Medium"/>
              <a:buChar char="■"/>
              <a:defRPr>
                <a:solidFill>
                  <a:srgbClr val="2A2A2A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Char char="●"/>
              <a:defRPr sz="1600">
                <a:solidFill>
                  <a:srgbClr val="2A2A2A"/>
                </a:solidFill>
              </a:defRPr>
            </a:lvl4pPr>
            <a:lvl5pPr marL="3047924" lvl="4" indent="-389457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000"/>
              <a:buChar char="○"/>
              <a:defRPr sz="1333">
                <a:solidFill>
                  <a:srgbClr val="2A2A2A"/>
                </a:solidFill>
              </a:defRPr>
            </a:lvl5pPr>
            <a:lvl6pPr marL="3657509" lvl="5" indent="-380990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900"/>
              <a:buChar char="■"/>
              <a:defRPr sz="1200">
                <a:solidFill>
                  <a:srgbClr val="2A2A2A"/>
                </a:solidFill>
              </a:defRPr>
            </a:lvl6pPr>
            <a:lvl7pPr marL="4267093" lvl="6" indent="-372524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800"/>
              <a:buChar char="●"/>
              <a:defRPr sz="1067" b="1">
                <a:solidFill>
                  <a:srgbClr val="2A2A2A"/>
                </a:solidFill>
              </a:defRPr>
            </a:lvl7pPr>
            <a:lvl8pPr marL="4876678" lvl="7" indent="-364058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700"/>
              <a:buChar char="○"/>
              <a:defRPr sz="933">
                <a:solidFill>
                  <a:srgbClr val="2A2A2A"/>
                </a:solidFill>
              </a:defRPr>
            </a:lvl8pPr>
            <a:lvl9pPr marL="5486263" lvl="8" indent="-355591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600"/>
              <a:buChar char="■"/>
              <a:defRPr sz="800">
                <a:solidFill>
                  <a:srgbClr val="2A2A2A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2"/>
          </p:nvPr>
        </p:nvSpPr>
        <p:spPr>
          <a:xfrm>
            <a:off x="6195100" y="1403000"/>
            <a:ext cx="5390800" cy="40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Char char="●"/>
              <a:defRPr b="1">
                <a:solidFill>
                  <a:srgbClr val="2A2A2A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Clr>
                <a:srgbClr val="FBA919"/>
              </a:buClr>
              <a:buSzPts val="1600"/>
              <a:buChar char="○"/>
              <a:defRPr sz="2133" b="1">
                <a:solidFill>
                  <a:srgbClr val="FBA919"/>
                </a:solidFill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Font typeface="Open Sans Medium"/>
              <a:buChar char="■"/>
              <a:defRPr>
                <a:solidFill>
                  <a:srgbClr val="2A2A2A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Char char="●"/>
              <a:defRPr sz="1600">
                <a:solidFill>
                  <a:srgbClr val="2A2A2A"/>
                </a:solidFill>
              </a:defRPr>
            </a:lvl4pPr>
            <a:lvl5pPr marL="3047924" lvl="4" indent="-389457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000"/>
              <a:buChar char="○"/>
              <a:defRPr sz="1333">
                <a:solidFill>
                  <a:srgbClr val="2A2A2A"/>
                </a:solidFill>
              </a:defRPr>
            </a:lvl5pPr>
            <a:lvl6pPr marL="3657509" lvl="5" indent="-380990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900"/>
              <a:buChar char="■"/>
              <a:defRPr sz="1200">
                <a:solidFill>
                  <a:srgbClr val="2A2A2A"/>
                </a:solidFill>
              </a:defRPr>
            </a:lvl6pPr>
            <a:lvl7pPr marL="4267093" lvl="6" indent="-372524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800"/>
              <a:buChar char="●"/>
              <a:defRPr sz="1067" b="1">
                <a:solidFill>
                  <a:srgbClr val="2A2A2A"/>
                </a:solidFill>
              </a:defRPr>
            </a:lvl7pPr>
            <a:lvl8pPr marL="4876678" lvl="7" indent="-364058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700"/>
              <a:buChar char="○"/>
              <a:defRPr sz="933">
                <a:solidFill>
                  <a:srgbClr val="2A2A2A"/>
                </a:solidFill>
              </a:defRPr>
            </a:lvl8pPr>
            <a:lvl9pPr marL="5486263" lvl="8" indent="-355591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600"/>
              <a:buChar char="■"/>
              <a:defRPr sz="800">
                <a:solidFill>
                  <a:srgbClr val="2A2A2A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619500" y="390167"/>
            <a:ext cx="10966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400"/>
              <a:buNone/>
              <a:defRPr sz="3200">
                <a:solidFill>
                  <a:srgbClr val="2A2A2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93" name="Google Shape;93;p19"/>
          <p:cNvCxnSpPr/>
          <p:nvPr/>
        </p:nvCxnSpPr>
        <p:spPr>
          <a:xfrm rot="10800000" flipH="1">
            <a:off x="1223400" y="5753467"/>
            <a:ext cx="9745200" cy="108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" name="Google Shape;94;p19"/>
          <p:cNvSpPr txBox="1">
            <a:spLocks noGrp="1"/>
          </p:cNvSpPr>
          <p:nvPr>
            <p:ph type="subTitle" idx="3"/>
          </p:nvPr>
        </p:nvSpPr>
        <p:spPr>
          <a:xfrm>
            <a:off x="619500" y="5802700"/>
            <a:ext cx="10966400" cy="4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 Medium"/>
              <a:buNone/>
              <a:defRPr sz="933">
                <a:solidFill>
                  <a:srgbClr val="99999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 Medium"/>
              <a:buNone/>
              <a:defRPr sz="933">
                <a:solidFill>
                  <a:srgbClr val="99999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 Medium"/>
              <a:buNone/>
              <a:defRPr sz="933">
                <a:solidFill>
                  <a:srgbClr val="99999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 Medium"/>
              <a:buNone/>
              <a:defRPr sz="933">
                <a:solidFill>
                  <a:srgbClr val="99999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 Medium"/>
              <a:buNone/>
              <a:defRPr sz="933">
                <a:solidFill>
                  <a:srgbClr val="99999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 Medium"/>
              <a:buNone/>
              <a:defRPr sz="933">
                <a:solidFill>
                  <a:srgbClr val="99999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 Medium"/>
              <a:buNone/>
              <a:defRPr sz="933">
                <a:solidFill>
                  <a:srgbClr val="99999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 Medium"/>
              <a:buNone/>
              <a:defRPr sz="933">
                <a:solidFill>
                  <a:srgbClr val="99999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 Medium"/>
              <a:buNone/>
              <a:defRPr sz="933">
                <a:solidFill>
                  <a:srgbClr val="99999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ldNum" idx="12"/>
          </p:nvPr>
        </p:nvSpPr>
        <p:spPr>
          <a:xfrm>
            <a:off x="11307445" y="631138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>
              <a:buSzPct val="25000"/>
            </a:pPr>
            <a:fld id="{00000000-1234-1234-1234-123412341234}" type="slidenum">
              <a:rPr lang="en-US" sz="1200" b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l">
                <a:buSzPct val="25000"/>
              </a:pPr>
              <a:t>‹#›</a:t>
            </a:fld>
            <a:endParaRPr lang="en-US" sz="1200" b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086009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3 columns and source">
  <p:cSld name="Title, 3 columns and sourc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subTitle" idx="1"/>
          </p:nvPr>
        </p:nvSpPr>
        <p:spPr>
          <a:xfrm>
            <a:off x="619500" y="1403000"/>
            <a:ext cx="3521200" cy="6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 sz="1867" b="1">
                <a:solidFill>
                  <a:srgbClr val="2A2A2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subTitle" idx="2"/>
          </p:nvPr>
        </p:nvSpPr>
        <p:spPr>
          <a:xfrm>
            <a:off x="4335364" y="1403000"/>
            <a:ext cx="3521200" cy="6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 sz="1867" b="1">
                <a:solidFill>
                  <a:srgbClr val="2A2A2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subTitle" idx="3"/>
          </p:nvPr>
        </p:nvSpPr>
        <p:spPr>
          <a:xfrm>
            <a:off x="8051229" y="1403000"/>
            <a:ext cx="3521200" cy="6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 sz="1867" b="1">
                <a:solidFill>
                  <a:srgbClr val="2A2A2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ubTitle" idx="4"/>
          </p:nvPr>
        </p:nvSpPr>
        <p:spPr>
          <a:xfrm>
            <a:off x="619500" y="2293233"/>
            <a:ext cx="3521200" cy="32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subTitle" idx="5"/>
          </p:nvPr>
        </p:nvSpPr>
        <p:spPr>
          <a:xfrm>
            <a:off x="4335367" y="2293233"/>
            <a:ext cx="3521200" cy="32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subTitle" idx="6"/>
          </p:nvPr>
        </p:nvSpPr>
        <p:spPr>
          <a:xfrm>
            <a:off x="8051233" y="2293233"/>
            <a:ext cx="3521200" cy="32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619500" y="390167"/>
            <a:ext cx="10966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400"/>
              <a:buNone/>
              <a:defRPr sz="3200">
                <a:solidFill>
                  <a:srgbClr val="2A2A2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09" name="Google Shape;109;p21"/>
          <p:cNvCxnSpPr/>
          <p:nvPr/>
        </p:nvCxnSpPr>
        <p:spPr>
          <a:xfrm rot="10800000" flipH="1">
            <a:off x="1223400" y="5753467"/>
            <a:ext cx="9745200" cy="108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0" name="Google Shape;110;p21"/>
          <p:cNvSpPr txBox="1">
            <a:spLocks noGrp="1"/>
          </p:cNvSpPr>
          <p:nvPr>
            <p:ph type="subTitle" idx="7"/>
          </p:nvPr>
        </p:nvSpPr>
        <p:spPr>
          <a:xfrm>
            <a:off x="619500" y="5802700"/>
            <a:ext cx="10966400" cy="4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 Medium"/>
              <a:buNone/>
              <a:defRPr sz="933">
                <a:solidFill>
                  <a:srgbClr val="99999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 Medium"/>
              <a:buNone/>
              <a:defRPr sz="933">
                <a:solidFill>
                  <a:srgbClr val="99999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 Medium"/>
              <a:buNone/>
              <a:defRPr sz="933">
                <a:solidFill>
                  <a:srgbClr val="99999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 Medium"/>
              <a:buNone/>
              <a:defRPr sz="933">
                <a:solidFill>
                  <a:srgbClr val="99999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 Medium"/>
              <a:buNone/>
              <a:defRPr sz="933">
                <a:solidFill>
                  <a:srgbClr val="99999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 Medium"/>
              <a:buNone/>
              <a:defRPr sz="933">
                <a:solidFill>
                  <a:srgbClr val="99999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 Medium"/>
              <a:buNone/>
              <a:defRPr sz="933">
                <a:solidFill>
                  <a:srgbClr val="99999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 Medium"/>
              <a:buNone/>
              <a:defRPr sz="933">
                <a:solidFill>
                  <a:srgbClr val="99999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 Medium"/>
              <a:buNone/>
              <a:defRPr sz="933">
                <a:solidFill>
                  <a:srgbClr val="999999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sldNum" idx="12"/>
          </p:nvPr>
        </p:nvSpPr>
        <p:spPr>
          <a:xfrm>
            <a:off x="11307445" y="631138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>
              <a:buSzPct val="25000"/>
            </a:pPr>
            <a:fld id="{00000000-1234-1234-1234-123412341234}" type="slidenum">
              <a:rPr lang="en-US" sz="1200" b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l">
                <a:buSzPct val="25000"/>
              </a:pPr>
              <a:t>‹#›</a:t>
            </a:fld>
            <a:endParaRPr lang="en-US" sz="1200" b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932297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3 columns only">
  <p:cSld name="Title, 3 columns onl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>
            <a:spLocks noGrp="1"/>
          </p:cNvSpPr>
          <p:nvPr>
            <p:ph type="subTitle" idx="1"/>
          </p:nvPr>
        </p:nvSpPr>
        <p:spPr>
          <a:xfrm>
            <a:off x="619500" y="1403000"/>
            <a:ext cx="3521200" cy="6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 sz="1867" b="1">
                <a:solidFill>
                  <a:srgbClr val="2A2A2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subTitle" idx="2"/>
          </p:nvPr>
        </p:nvSpPr>
        <p:spPr>
          <a:xfrm>
            <a:off x="4335364" y="1403000"/>
            <a:ext cx="3521200" cy="6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 sz="1867" b="1">
                <a:solidFill>
                  <a:srgbClr val="2A2A2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subTitle" idx="3"/>
          </p:nvPr>
        </p:nvSpPr>
        <p:spPr>
          <a:xfrm>
            <a:off x="8051229" y="1403000"/>
            <a:ext cx="3521200" cy="6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 sz="1867" b="1">
                <a:solidFill>
                  <a:srgbClr val="2A2A2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None/>
              <a:defRPr>
                <a:solidFill>
                  <a:srgbClr val="2A2A2A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subTitle" idx="4"/>
          </p:nvPr>
        </p:nvSpPr>
        <p:spPr>
          <a:xfrm>
            <a:off x="619500" y="2293233"/>
            <a:ext cx="3521200" cy="37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subTitle" idx="5"/>
          </p:nvPr>
        </p:nvSpPr>
        <p:spPr>
          <a:xfrm>
            <a:off x="4335367" y="2293233"/>
            <a:ext cx="3521200" cy="37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subTitle" idx="6"/>
          </p:nvPr>
        </p:nvSpPr>
        <p:spPr>
          <a:xfrm>
            <a:off x="8051233" y="2293233"/>
            <a:ext cx="3521200" cy="37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200"/>
              <a:buNone/>
              <a:defRPr sz="1600">
                <a:solidFill>
                  <a:srgbClr val="2A2A2A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619500" y="390167"/>
            <a:ext cx="10966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400"/>
              <a:buNone/>
              <a:defRPr sz="3200">
                <a:solidFill>
                  <a:srgbClr val="2A2A2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sldNum" idx="12"/>
          </p:nvPr>
        </p:nvSpPr>
        <p:spPr>
          <a:xfrm>
            <a:off x="11307445" y="631138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>
              <a:buSzPct val="25000"/>
            </a:pPr>
            <a:fld id="{00000000-1234-1234-1234-123412341234}" type="slidenum">
              <a:rPr lang="en-US" sz="1200" b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l">
                <a:buSzPct val="25000"/>
              </a:pPr>
              <a:t>‹#›</a:t>
            </a:fld>
            <a:endParaRPr lang="en-US" sz="1200" b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816692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ource only" userDrawn="1">
  <p:cSld name="Title and sourc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>
            <a:spLocks noGrp="1"/>
          </p:cNvSpPr>
          <p:nvPr>
            <p:ph type="title"/>
          </p:nvPr>
        </p:nvSpPr>
        <p:spPr>
          <a:xfrm>
            <a:off x="619500" y="390167"/>
            <a:ext cx="10966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400"/>
              <a:buNone/>
              <a:defRPr sz="3200">
                <a:solidFill>
                  <a:srgbClr val="2A2A2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8" name="Google Shape;128;p24"/>
          <p:cNvSpPr txBox="1">
            <a:spLocks noGrp="1"/>
          </p:cNvSpPr>
          <p:nvPr>
            <p:ph type="sldNum" idx="12"/>
          </p:nvPr>
        </p:nvSpPr>
        <p:spPr>
          <a:xfrm>
            <a:off x="11307445" y="631138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>
              <a:buSzPct val="25000"/>
            </a:pPr>
            <a:fld id="{00000000-1234-1234-1234-123412341234}" type="slidenum">
              <a:rPr lang="en-US" sz="1200" b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l">
                <a:buSzPct val="25000"/>
              </a:pPr>
              <a:t>‹#›</a:t>
            </a:fld>
            <a:endParaRPr lang="en-US" sz="1200" b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362458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slideLayout" Target="../slideLayouts/slideLayout55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Relationship Id="rId30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09067" y="419356"/>
            <a:ext cx="10974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  <a:defRPr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  <a:defRPr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  <a:defRPr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  <a:defRPr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  <a:defRPr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  <a:defRPr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  <a:defRPr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  <a:defRPr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  <a:defRPr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0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67" b="1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 rtl="0">
              <a:buNone/>
              <a:defRPr sz="1067" b="1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 rtl="0">
              <a:buNone/>
              <a:defRPr sz="1067" b="1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 rtl="0">
              <a:buNone/>
              <a:defRPr sz="1067" b="1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 rtl="0">
              <a:buNone/>
              <a:defRPr sz="1067" b="1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 rtl="0">
              <a:buNone/>
              <a:defRPr sz="1067" b="1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 rtl="0">
              <a:buNone/>
              <a:defRPr sz="1067" b="1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 rtl="0">
              <a:buNone/>
              <a:defRPr sz="1067" b="1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 rtl="0">
              <a:buNone/>
              <a:defRPr sz="1067" b="1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54" name="Google Shape;54;p13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422905" y="6399901"/>
            <a:ext cx="1266599" cy="309833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sldNum" idx="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6" name="Google Shape;56;p13"/>
          <p:cNvSpPr/>
          <p:nvPr/>
        </p:nvSpPr>
        <p:spPr>
          <a:xfrm>
            <a:off x="0" y="6252600"/>
            <a:ext cx="12192000" cy="60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422905" y="6406452"/>
            <a:ext cx="1266599" cy="309833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>
            <a:spLocks noGrp="1"/>
          </p:cNvSpPr>
          <p:nvPr>
            <p:ph type="sldNum" idx="3"/>
          </p:nvPr>
        </p:nvSpPr>
        <p:spPr>
          <a:xfrm>
            <a:off x="11307445" y="6298984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67" b="1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 rtl="0">
              <a:buNone/>
              <a:defRPr sz="1067" b="1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 rtl="0">
              <a:buNone/>
              <a:defRPr sz="1067" b="1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 rtl="0">
              <a:buNone/>
              <a:defRPr sz="1067" b="1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 rtl="0">
              <a:buNone/>
              <a:defRPr sz="1067" b="1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 rtl="0">
              <a:buNone/>
              <a:defRPr sz="1067" b="1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 rtl="0">
              <a:buNone/>
              <a:defRPr sz="1067" b="1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 rtl="0">
              <a:buNone/>
              <a:defRPr sz="1067" b="1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 rtl="0">
              <a:buNone/>
              <a:defRPr sz="1067" b="1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l">
              <a:buSzPct val="25000"/>
            </a:pPr>
            <a:fld id="{00000000-1234-1234-1234-123412341234}" type="slidenum">
              <a:rPr lang="en-US" sz="1200" b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l">
                <a:buSzPct val="25000"/>
              </a:pPr>
              <a:t>‹#›</a:t>
            </a:fld>
            <a:endParaRPr lang="en-US" sz="1200" b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4894200" y="6406367"/>
            <a:ext cx="2403600" cy="3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67" b="1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rPr>
              <a:t>© 2023 Concert Health</a:t>
            </a:r>
            <a:endParaRPr sz="1067" b="1">
              <a:solidFill>
                <a:srgbClr val="2A2A2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4126745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7" r:id="rId7"/>
    <p:sldLayoutId id="2147483718" r:id="rId8"/>
    <p:sldLayoutId id="2147483720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  <p:sldLayoutId id="2147483738" r:id="rId23"/>
    <p:sldLayoutId id="2147483673" r:id="rId24"/>
    <p:sldLayoutId id="2147483702" r:id="rId25"/>
    <p:sldLayoutId id="2147483739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067" y="419356"/>
            <a:ext cx="10974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  <a:defRPr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  <a:defRPr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  <a:defRPr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  <a:defRPr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  <a:defRPr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  <a:defRPr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  <a:defRPr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  <a:defRPr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  <a:defRPr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0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67" b="1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67" b="1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67" b="1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67" b="1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67" b="1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67" b="1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67" b="1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67" b="1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67" b="1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422905" y="6399901"/>
            <a:ext cx="1266599" cy="30983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"/>
          <p:cNvSpPr txBox="1">
            <a:spLocks noGrp="1"/>
          </p:cNvSpPr>
          <p:nvPr>
            <p:ph type="sldNum" idx="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1" name="Google Shape;11;p1"/>
          <p:cNvSpPr/>
          <p:nvPr/>
        </p:nvSpPr>
        <p:spPr>
          <a:xfrm>
            <a:off x="0" y="6252600"/>
            <a:ext cx="12192000" cy="60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2" name="Google Shape;12;p1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422905" y="6406452"/>
            <a:ext cx="1266599" cy="30983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>
            <a:spLocks noGrp="1"/>
          </p:cNvSpPr>
          <p:nvPr>
            <p:ph type="sldNum" idx="3"/>
          </p:nvPr>
        </p:nvSpPr>
        <p:spPr>
          <a:xfrm>
            <a:off x="11307445" y="6298984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67" b="1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 rtl="0">
              <a:buNone/>
              <a:defRPr sz="1067" b="1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 rtl="0">
              <a:buNone/>
              <a:defRPr sz="1067" b="1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 rtl="0">
              <a:buNone/>
              <a:defRPr sz="1067" b="1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 rtl="0">
              <a:buNone/>
              <a:defRPr sz="1067" b="1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 rtl="0">
              <a:buNone/>
              <a:defRPr sz="1067" b="1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 rtl="0">
              <a:buNone/>
              <a:defRPr sz="1067" b="1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 rtl="0">
              <a:buNone/>
              <a:defRPr sz="1067" b="1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 rtl="0">
              <a:buNone/>
              <a:defRPr sz="1067" b="1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Google Shape;14;p1"/>
          <p:cNvSpPr txBox="1"/>
          <p:nvPr/>
        </p:nvSpPr>
        <p:spPr>
          <a:xfrm>
            <a:off x="4894200" y="6406367"/>
            <a:ext cx="2403600" cy="3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67" b="1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rPr>
              <a:t>© 2022 Concert Health</a:t>
            </a:r>
            <a:endParaRPr sz="1067" b="1">
              <a:solidFill>
                <a:srgbClr val="2A2A2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8D30E8-06B0-BF33-C2F6-10C88ED26C7A}"/>
              </a:ext>
            </a:extLst>
          </p:cNvPr>
          <p:cNvSpPr txBox="1"/>
          <p:nvPr userDrawn="1"/>
        </p:nvSpPr>
        <p:spPr>
          <a:xfrm>
            <a:off x="11594607" y="282412"/>
            <a:ext cx="357066" cy="200655"/>
          </a:xfrm>
          <a:prstGeom prst="rect">
            <a:avLst/>
          </a:prstGeom>
          <a:noFill/>
        </p:spPr>
        <p:txBody>
          <a:bodyPr wrap="none" lIns="76794" tIns="38397" rIns="76794" bIns="38397" rtlCol="0">
            <a:spAutoFit/>
          </a:bodyPr>
          <a:lstStyle/>
          <a:p>
            <a:pPr algn="ctr"/>
            <a:fld id="{260E2A6B-A809-4840-BF14-8648BC0BDF87}" type="slidenum">
              <a:rPr lang="id-ID" sz="800" b="1" i="0" smtClean="0">
                <a:solidFill>
                  <a:schemeClr val="bg1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r>
              <a:rPr lang="id-ID" sz="800" b="1" i="0" dirty="0">
                <a:solidFill>
                  <a:schemeClr val="bg1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AD82AA-6E93-99BB-1327-B9005CCB35D8}"/>
              </a:ext>
            </a:extLst>
          </p:cNvPr>
          <p:cNvSpPr/>
          <p:nvPr userDrawn="1"/>
        </p:nvSpPr>
        <p:spPr>
          <a:xfrm>
            <a:off x="11603053" y="495599"/>
            <a:ext cx="275455" cy="1988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 sz="1500" b="0" i="0" dirty="0">
              <a:latin typeface="Montserra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2987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  <p:sldLayoutId id="2147483758" r:id="rId18"/>
    <p:sldLayoutId id="2147483759" r:id="rId19"/>
    <p:sldLayoutId id="2147483760" r:id="rId20"/>
    <p:sldLayoutId id="2147483761" r:id="rId21"/>
    <p:sldLayoutId id="2147483762" r:id="rId22"/>
    <p:sldLayoutId id="2147483763" r:id="rId23"/>
    <p:sldLayoutId id="2147483764" r:id="rId24"/>
    <p:sldLayoutId id="2147483765" r:id="rId25"/>
    <p:sldLayoutId id="2147483766" r:id="rId26"/>
    <p:sldLayoutId id="2147483767" r:id="rId27"/>
    <p:sldLayoutId id="2147483768" r:id="rId28"/>
    <p:sldLayoutId id="2147483769" r:id="rId29"/>
    <p:sldLayoutId id="2147483770" r:id="rId3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ians.org/wp-content/uploads/2022/10/SSC-Quick-Tips-Guide.pd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about:blan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5.jp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virna@concerthealth.io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8AD479-3B0A-AC5D-7ABD-33E0DB353E09}"/>
              </a:ext>
            </a:extLst>
          </p:cNvPr>
          <p:cNvSpPr txBox="1"/>
          <p:nvPr/>
        </p:nvSpPr>
        <p:spPr>
          <a:xfrm>
            <a:off x="1600199" y="1496560"/>
            <a:ext cx="93145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Simple Steps to Help Save Lives: Practical Suicide Prevention Strategies for Primary Care Professionals in Training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6D3979-CF20-2338-A878-1BC3D6B859DE}"/>
              </a:ext>
            </a:extLst>
          </p:cNvPr>
          <p:cNvSpPr/>
          <p:nvPr/>
        </p:nvSpPr>
        <p:spPr>
          <a:xfrm>
            <a:off x="1134837" y="4244364"/>
            <a:ext cx="6874327" cy="1531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2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8EF27FC9-1A19-B68A-732B-B208F82DA8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631" y="292682"/>
            <a:ext cx="2662473" cy="67363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CB7A6BF-4C3F-5892-73F4-4B8F187F06B8}"/>
              </a:ext>
            </a:extLst>
          </p:cNvPr>
          <p:cNvSpPr/>
          <p:nvPr/>
        </p:nvSpPr>
        <p:spPr>
          <a:xfrm>
            <a:off x="-356992" y="5775985"/>
            <a:ext cx="12679621" cy="1082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ECF27D-9100-AACC-441B-BDF52709B082}"/>
              </a:ext>
            </a:extLst>
          </p:cNvPr>
          <p:cNvSpPr txBox="1"/>
          <p:nvPr/>
        </p:nvSpPr>
        <p:spPr>
          <a:xfrm>
            <a:off x="659814" y="1591736"/>
            <a:ext cx="68743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Find more resources, including our 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3"/>
              </a:rPr>
              <a:t>Quick Tips Guide for Healthcare Professionals in Training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Suicide Safer Care toolkits, archived webinars, and more on our website: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8961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bit.ly/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8961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suicidesafer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8961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77D71B5-EAC1-B79C-7AEA-ADDA9E6DDA4A}"/>
              </a:ext>
            </a:extLst>
          </p:cNvPr>
          <p:cNvCxnSpPr>
            <a:cxnSpLocks/>
          </p:cNvCxnSpPr>
          <p:nvPr/>
        </p:nvCxnSpPr>
        <p:spPr>
          <a:xfrm>
            <a:off x="-93945" y="1190171"/>
            <a:ext cx="12416574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4EF8AA7-05D7-D652-3443-A0A6F514F69E}"/>
              </a:ext>
            </a:extLst>
          </p:cNvPr>
          <p:cNvSpPr txBox="1"/>
          <p:nvPr/>
        </p:nvSpPr>
        <p:spPr>
          <a:xfrm>
            <a:off x="659817" y="412042"/>
            <a:ext cx="54761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Lato" pitchFamily="34" charset="0"/>
                <a:cs typeface="Arial" pitchFamily="34" charset="0"/>
                <a:sym typeface="Arial"/>
              </a:rPr>
              <a:t>MORE ON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itchFamily="34" charset="0"/>
                <a:cs typeface="Arial" pitchFamily="34" charset="0"/>
                <a:sym typeface="Arial"/>
              </a:rPr>
              <a:t> </a:t>
            </a: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00A79D"/>
                </a:solidFill>
                <a:effectLst/>
                <a:uLnTx/>
                <a:uFillTx/>
                <a:latin typeface="Lato" pitchFamily="34" charset="0"/>
                <a:cs typeface="Arial" pitchFamily="34" charset="0"/>
                <a:sym typeface="Arial"/>
              </a:rPr>
              <a:t>SUICIDE SAFER CARE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A79D"/>
              </a:solidFill>
              <a:effectLst/>
              <a:uLnTx/>
              <a:uFillTx/>
              <a:latin typeface="Lato" pitchFamily="34" charset="0"/>
              <a:cs typeface="Arial" pitchFamily="34" charset="0"/>
              <a:sym typeface="Arial"/>
            </a:endParaRPr>
          </a:p>
        </p:txBody>
      </p:sp>
      <p:pic>
        <p:nvPicPr>
          <p:cNvPr id="9" name="Picture 8" descr="A doctor talking to a patient&#10;&#10;Description automatically generated with medium confidence">
            <a:extLst>
              <a:ext uri="{FF2B5EF4-FFF2-40B4-BE49-F238E27FC236}">
                <a16:creationId xmlns:a16="http://schemas.microsoft.com/office/drawing/2014/main" id="{EB86606B-C955-58D4-B1C5-B1AB613C2AC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818" y="1703614"/>
            <a:ext cx="3592286" cy="3592286"/>
          </a:xfrm>
          <a:prstGeom prst="rect">
            <a:avLst/>
          </a:prstGeom>
        </p:spPr>
      </p:pic>
      <p:pic>
        <p:nvPicPr>
          <p:cNvPr id="16" name="Picture 15" descr="Qr code&#10;&#10;Description automatically generated">
            <a:extLst>
              <a:ext uri="{FF2B5EF4-FFF2-40B4-BE49-F238E27FC236}">
                <a16:creationId xmlns:a16="http://schemas.microsoft.com/office/drawing/2014/main" id="{BAC54C78-179F-7831-3023-B1887713CA0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112" y="4019397"/>
            <a:ext cx="2493733" cy="249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60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EC9D741E-DF57-5A40-93C6-2CA2F7F76CA0}"/>
              </a:ext>
            </a:extLst>
          </p:cNvPr>
          <p:cNvSpPr txBox="1"/>
          <p:nvPr/>
        </p:nvSpPr>
        <p:spPr>
          <a:xfrm>
            <a:off x="0" y="350363"/>
            <a:ext cx="12192000" cy="408111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Joint Commission Sentinel Event Alert 56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5380075" y="914401"/>
            <a:ext cx="6368902" cy="4497571"/>
          </a:xfrm>
          <a:prstGeom prst="wedgeEllipseCallout">
            <a:avLst/>
          </a:prstGeom>
          <a:solidFill>
            <a:srgbClr val="FFAE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suggested actions in this alert cover suicide ideation detection, as well as the screening, risk assessment, safety, treatment, discharge, and follow-up care of at-risk individuals. Also included are</a:t>
            </a:r>
          </a:p>
          <a:p>
            <a:pPr algn="ctr"/>
            <a:r>
              <a:rPr lang="en-US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suggested actions for educating all staff about suicide risk, keeping health care environments safe for individuals at risk for suicide,</a:t>
            </a:r>
          </a:p>
          <a:p>
            <a:pPr algn="ctr"/>
            <a:r>
              <a:rPr lang="en-US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documenting their care.”</a:t>
            </a:r>
          </a:p>
          <a:p>
            <a:pPr algn="ctr"/>
            <a:endParaRPr lang="en-US" b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b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86" y="914401"/>
            <a:ext cx="4092723" cy="529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7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EC9D741E-DF57-5A40-93C6-2CA2F7F76CA0}"/>
              </a:ext>
            </a:extLst>
          </p:cNvPr>
          <p:cNvSpPr txBox="1"/>
          <p:nvPr/>
        </p:nvSpPr>
        <p:spPr>
          <a:xfrm>
            <a:off x="0" y="350363"/>
            <a:ext cx="12191999" cy="408111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Patient Safety and Error Reduction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539" y="940224"/>
            <a:ext cx="6076921" cy="506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305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EC9D741E-DF57-5A40-93C6-2CA2F7F76CA0}"/>
              </a:ext>
            </a:extLst>
          </p:cNvPr>
          <p:cNvSpPr txBox="1"/>
          <p:nvPr/>
        </p:nvSpPr>
        <p:spPr>
          <a:xfrm>
            <a:off x="0" y="350363"/>
            <a:ext cx="12191999" cy="408111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Zero Suicide</a:t>
            </a: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0AB30E08-91A1-7042-BEFF-C85F65E65328}"/>
              </a:ext>
            </a:extLst>
          </p:cNvPr>
          <p:cNvSpPr txBox="1">
            <a:spLocks/>
          </p:cNvSpPr>
          <p:nvPr/>
        </p:nvSpPr>
        <p:spPr>
          <a:xfrm>
            <a:off x="7284853" y="2789645"/>
            <a:ext cx="3371850" cy="932446"/>
          </a:xfrm>
          <a:prstGeom prst="rect">
            <a:avLst/>
          </a:prstGeom>
        </p:spPr>
        <p:txBody>
          <a:bodyPr vert="horz" wrap="square" lIns="91322" tIns="45662" rIns="91322" bIns="45662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6"/>
              </a:lnSpc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 at:</a:t>
            </a:r>
          </a:p>
          <a:p>
            <a:pPr algn="l">
              <a:lnSpc>
                <a:spcPts val="1806"/>
              </a:lnSpc>
            </a:pPr>
            <a:endParaRPr lang="en-US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lnSpc>
                <a:spcPts val="1806"/>
              </a:lnSpc>
            </a:pPr>
            <a:r>
              <a:rPr lang="en-US" sz="18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www.zerosuicide.com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294" y="1176140"/>
            <a:ext cx="4440832" cy="452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67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EC9D741E-DF57-5A40-93C6-2CA2F7F76CA0}"/>
              </a:ext>
            </a:extLst>
          </p:cNvPr>
          <p:cNvSpPr txBox="1"/>
          <p:nvPr/>
        </p:nvSpPr>
        <p:spPr>
          <a:xfrm>
            <a:off x="0" y="350363"/>
            <a:ext cx="12191999" cy="408111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We Hear Sometimes…</a:t>
            </a: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0AB30E08-91A1-7042-BEFF-C85F65E65328}"/>
              </a:ext>
            </a:extLst>
          </p:cNvPr>
          <p:cNvSpPr txBox="1">
            <a:spLocks/>
          </p:cNvSpPr>
          <p:nvPr/>
        </p:nvSpPr>
        <p:spPr>
          <a:xfrm>
            <a:off x="1743076" y="1406748"/>
            <a:ext cx="8543925" cy="3268470"/>
          </a:xfrm>
          <a:prstGeom prst="rect">
            <a:avLst/>
          </a:prstGeom>
        </p:spPr>
        <p:txBody>
          <a:bodyPr vert="horz" wrap="square" lIns="91322" tIns="45662" rIns="91322" bIns="45662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b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“I don’t have the knowledge to assess or intervene.”</a:t>
            </a:r>
            <a:b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“With such a short amount of time, I don’t have time to ask or address suicide risk.”</a:t>
            </a:r>
            <a:b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lnSpc>
                <a:spcPct val="100000"/>
              </a:lnSpc>
            </a:pPr>
            <a:endParaRPr lang="en-US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851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EC9D741E-DF57-5A40-93C6-2CA2F7F76CA0}"/>
              </a:ext>
            </a:extLst>
          </p:cNvPr>
          <p:cNvSpPr txBox="1"/>
          <p:nvPr/>
        </p:nvSpPr>
        <p:spPr>
          <a:xfrm>
            <a:off x="0" y="350363"/>
            <a:ext cx="12191999" cy="408111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Minimum How (to do it)</a:t>
            </a: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0AB30E08-91A1-7042-BEFF-C85F65E65328}"/>
              </a:ext>
            </a:extLst>
          </p:cNvPr>
          <p:cNvSpPr txBox="1">
            <a:spLocks/>
          </p:cNvSpPr>
          <p:nvPr/>
        </p:nvSpPr>
        <p:spPr>
          <a:xfrm>
            <a:off x="1743076" y="1406748"/>
            <a:ext cx="8543925" cy="3268470"/>
          </a:xfrm>
          <a:prstGeom prst="rect">
            <a:avLst/>
          </a:prstGeom>
        </p:spPr>
        <p:txBody>
          <a:bodyPr vert="horz" wrap="square" lIns="91322" tIns="45662" rIns="91322" bIns="45662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Your Office</a:t>
            </a:r>
            <a:b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not panic.</a:t>
            </a:r>
            <a:b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 present listen carefully and reflect)</a:t>
            </a:r>
            <a:b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 some hope</a:t>
            </a:r>
            <a:b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i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Ex. “You have been through a lot; I see that strength”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9056467" y="1886515"/>
            <a:ext cx="1905001" cy="1415935"/>
          </a:xfrm>
          <a:prstGeom prst="wedgeRoundRectCallout">
            <a:avLst/>
          </a:prstGeom>
          <a:solidFill>
            <a:srgbClr val="FFAE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things that suicidal people want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71775" y="5512317"/>
            <a:ext cx="6486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LANGUAGE MATTERS!</a:t>
            </a:r>
          </a:p>
        </p:txBody>
      </p:sp>
    </p:spTree>
    <p:extLst>
      <p:ext uri="{BB962C8B-B14F-4D97-AF65-F5344CB8AC3E}">
        <p14:creationId xmlns:p14="http://schemas.microsoft.com/office/powerpoint/2010/main" val="105051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EC9D741E-DF57-5A40-93C6-2CA2F7F76CA0}"/>
              </a:ext>
            </a:extLst>
          </p:cNvPr>
          <p:cNvSpPr txBox="1"/>
          <p:nvPr/>
        </p:nvSpPr>
        <p:spPr>
          <a:xfrm>
            <a:off x="-175437" y="658911"/>
            <a:ext cx="12192000" cy="408111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Identification</a:t>
            </a: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0AB30E08-91A1-7042-BEFF-C85F65E65328}"/>
              </a:ext>
            </a:extLst>
          </p:cNvPr>
          <p:cNvSpPr txBox="1">
            <a:spLocks/>
          </p:cNvSpPr>
          <p:nvPr/>
        </p:nvSpPr>
        <p:spPr>
          <a:xfrm>
            <a:off x="1875979" y="1889444"/>
            <a:ext cx="8543925" cy="3785535"/>
          </a:xfrm>
          <a:prstGeom prst="rect">
            <a:avLst/>
          </a:prstGeom>
        </p:spPr>
        <p:txBody>
          <a:bodyPr vert="horz" wrap="square" lIns="91322" tIns="45662" rIns="91322" bIns="45662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Many offices are screening for depression</a:t>
            </a:r>
            <a:br>
              <a:rPr lang="en-US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2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Ask patients directly (ask what you want to know)</a:t>
            </a:r>
            <a:br>
              <a:rPr lang="en-US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2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Social determinants play a role</a:t>
            </a:r>
            <a:br>
              <a:rPr lang="en-US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2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Many patients don’t have depression</a:t>
            </a:r>
            <a:br>
              <a:rPr lang="en-US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2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Substance and alcohol use play a role</a:t>
            </a:r>
            <a:br>
              <a:rPr lang="en-US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2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Transitions are a time of risk</a:t>
            </a:r>
          </a:p>
        </p:txBody>
      </p:sp>
    </p:spTree>
    <p:extLst>
      <p:ext uri="{BB962C8B-B14F-4D97-AF65-F5344CB8AC3E}">
        <p14:creationId xmlns:p14="http://schemas.microsoft.com/office/powerpoint/2010/main" val="3243382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BA197-1018-4347-B503-BFF97F652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0392"/>
            <a:ext cx="12153014" cy="121210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Population of Patients at Risk for Suicide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9C074-80C6-426A-8132-3CE38AC90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427" y="1783372"/>
            <a:ext cx="10079665" cy="3567173"/>
          </a:xfrm>
        </p:spPr>
        <p:txBody>
          <a:bodyPr anchor="ctr">
            <a:normAutofit/>
          </a:bodyPr>
          <a:lstStyle/>
          <a:p>
            <a:r>
              <a:rPr lang="en-US" sz="2100" dirty="0"/>
              <a:t>Do you know how many are in your on your panel, in your practice or organization ?</a:t>
            </a:r>
          </a:p>
          <a:p>
            <a:r>
              <a:rPr lang="en-US" sz="2100" dirty="0"/>
              <a:t>Are you adding ICD10 codes to your problem list ? </a:t>
            </a:r>
          </a:p>
          <a:p>
            <a:r>
              <a:rPr lang="en-US" sz="2100" dirty="0"/>
              <a:t>Do you have expectations/standards for BOTH newly identified patients and patients following up for routine primary care ?</a:t>
            </a:r>
          </a:p>
          <a:p>
            <a:r>
              <a:rPr lang="en-US" sz="2100" dirty="0"/>
              <a:t>What does excellent care for patients at risk for suicide in your organization look like ?</a:t>
            </a:r>
          </a:p>
        </p:txBody>
      </p:sp>
    </p:spTree>
    <p:extLst>
      <p:ext uri="{BB962C8B-B14F-4D97-AF65-F5344CB8AC3E}">
        <p14:creationId xmlns:p14="http://schemas.microsoft.com/office/powerpoint/2010/main" val="4130831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EC9D741E-DF57-5A40-93C6-2CA2F7F76CA0}"/>
              </a:ext>
            </a:extLst>
          </p:cNvPr>
          <p:cNvSpPr txBox="1"/>
          <p:nvPr/>
        </p:nvSpPr>
        <p:spPr>
          <a:xfrm>
            <a:off x="0" y="350363"/>
            <a:ext cx="12191999" cy="408111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Patient Health Questionnaire (PHQ-9)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318" y="923485"/>
            <a:ext cx="3943166" cy="5170476"/>
          </a:xfrm>
          <a:prstGeom prst="rect">
            <a:avLst/>
          </a:prstGeom>
        </p:spPr>
      </p:pic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CD05E5BD-8CEE-8DA9-D0D5-97C71B02958D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889" y="1099539"/>
            <a:ext cx="3985495" cy="495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657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9778CCDC-96AB-EA41-B6BF-922B789B114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20" y="1183981"/>
            <a:ext cx="3578132" cy="4712966"/>
          </a:xfrm>
          <a:prstGeom prst="rect">
            <a:avLst/>
          </a:prstGeom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185D411-284B-83B5-7C0B-8C92E28A98C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734" y="1183981"/>
            <a:ext cx="3578132" cy="4611428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82E43DFD-9504-6839-44F2-DC5988762E1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90" y="1124700"/>
            <a:ext cx="3386589" cy="46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98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EC9D741E-DF57-5A40-93C6-2CA2F7F76CA0}"/>
              </a:ext>
            </a:extLst>
          </p:cNvPr>
          <p:cNvSpPr txBox="1"/>
          <p:nvPr/>
        </p:nvSpPr>
        <p:spPr>
          <a:xfrm>
            <a:off x="0" y="348865"/>
            <a:ext cx="12144950" cy="1576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Appropriate Levels of Care</a:t>
            </a:r>
          </a:p>
        </p:txBody>
      </p:sp>
      <p:graphicFrame>
        <p:nvGraphicFramePr>
          <p:cNvPr id="35" name="Subtitle 2">
            <a:extLst>
              <a:ext uri="{FF2B5EF4-FFF2-40B4-BE49-F238E27FC236}">
                <a16:creationId xmlns:a16="http://schemas.microsoft.com/office/drawing/2014/main" id="{AA8DA1B9-C62F-4E4E-BF25-06CFC29AF604}"/>
              </a:ext>
            </a:extLst>
          </p:cNvPr>
          <p:cNvGraphicFramePr/>
          <p:nvPr/>
        </p:nvGraphicFramePr>
        <p:xfrm>
          <a:off x="2289341" y="1925311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0156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2"/>
          <p:cNvSpPr txBox="1">
            <a:spLocks noGrp="1"/>
          </p:cNvSpPr>
          <p:nvPr>
            <p:ph type="ctrTitle"/>
          </p:nvPr>
        </p:nvSpPr>
        <p:spPr>
          <a:xfrm>
            <a:off x="621267" y="2672767"/>
            <a:ext cx="10949600" cy="1056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6000" dirty="0">
                <a:latin typeface="Open Sans"/>
                <a:ea typeface="Open Sans"/>
                <a:cs typeface="Open Sans"/>
                <a:sym typeface="Open Sans"/>
              </a:rPr>
              <a:t>Strengthening the Connection: Primary Care &amp; Suicide Prevention</a:t>
            </a:r>
            <a:br>
              <a:rPr lang="en-US" sz="64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VIRNA LITTLE, PsyD, </a:t>
            </a:r>
            <a:br>
              <a:rPr lang="en-US" sz="20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Concert Health, Co-Founder and CCO</a:t>
            </a:r>
            <a:br>
              <a:rPr lang="en-US" sz="2000" dirty="0">
                <a:latin typeface="Open Sans"/>
                <a:ea typeface="Open Sans"/>
                <a:cs typeface="Open Sans"/>
                <a:sym typeface="Open Sans"/>
              </a:rPr>
            </a:br>
            <a:endParaRPr lang="en-US" sz="2000"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21829" y="533797"/>
            <a:ext cx="12192000" cy="1027906"/>
          </a:xfrm>
        </p:spPr>
        <p:txBody>
          <a:bodyPr/>
          <a:lstStyle/>
          <a:p>
            <a:pPr algn="ctr"/>
            <a:r>
              <a:rPr lang="en-US" altLang="en-US" sz="3000" dirty="0">
                <a:ea typeface="ＭＳ Ｐゴシック" panose="020B0600070205080204" pitchFamily="34" charset="-128"/>
              </a:rPr>
              <a:t>Assessing Risk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1349995" y="2000689"/>
            <a:ext cx="10095347" cy="3536156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 and does happen in primary care settings-appropriate level of care</a:t>
            </a:r>
          </a:p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Helpful to speak the same language and understand the assessment process</a:t>
            </a:r>
          </a:p>
          <a:p>
            <a:pPr>
              <a:defRPr/>
            </a:pP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primary care visit focus becomes the risk for suicide</a:t>
            </a:r>
          </a:p>
          <a:p>
            <a:pPr>
              <a:defRPr/>
            </a:pPr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5"/>
          <p:cNvSpPr txBox="1"/>
          <p:nvPr/>
        </p:nvSpPr>
        <p:spPr>
          <a:xfrm>
            <a:off x="0" y="350363"/>
            <a:ext cx="12191999" cy="53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400" tIns="19200" rIns="38400" bIns="19200" anchor="t" anchorCtr="0">
            <a:no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ato Black"/>
              </a:rPr>
              <a:t>Response Protocol</a:t>
            </a:r>
            <a:endParaRPr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90" name="Google Shape;19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0117" y="881585"/>
            <a:ext cx="5943600" cy="5435984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5"/>
          <p:cNvSpPr/>
          <p:nvPr/>
        </p:nvSpPr>
        <p:spPr>
          <a:xfrm>
            <a:off x="8671042" y="1837144"/>
            <a:ext cx="2133600" cy="1072079"/>
          </a:xfrm>
          <a:prstGeom prst="roundRect">
            <a:avLst>
              <a:gd name="adj" fmla="val 16667"/>
            </a:avLst>
          </a:prstGeom>
          <a:solidFill>
            <a:srgbClr val="FFAE1A"/>
          </a:solidFill>
          <a:ln w="12700" cap="flat" cmpd="sng">
            <a:solidFill>
              <a:srgbClr val="A488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0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Schedule follow-up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2" name="Google Shape;192;p25"/>
          <p:cNvSpPr/>
          <p:nvPr/>
        </p:nvSpPr>
        <p:spPr>
          <a:xfrm>
            <a:off x="7978392" y="3053565"/>
            <a:ext cx="3518900" cy="1209674"/>
          </a:xfrm>
          <a:prstGeom prst="roundRect">
            <a:avLst>
              <a:gd name="adj" fmla="val 16667"/>
            </a:avLst>
          </a:prstGeom>
          <a:solidFill>
            <a:srgbClr val="7092A4"/>
          </a:solidFill>
          <a:ln w="12700" cap="flat" cmpd="sng">
            <a:solidFill>
              <a:srgbClr val="A488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Address Lethal Means, Safety Planning, Schedule Follow-up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3" name="Google Shape;193;p25"/>
          <p:cNvSpPr/>
          <p:nvPr/>
        </p:nvSpPr>
        <p:spPr>
          <a:xfrm>
            <a:off x="7821687" y="4407581"/>
            <a:ext cx="3832310" cy="1699690"/>
          </a:xfrm>
          <a:prstGeom prst="roundRect">
            <a:avLst>
              <a:gd name="adj" fmla="val 16667"/>
            </a:avLst>
          </a:prstGeom>
          <a:solidFill>
            <a:srgbClr val="0E71B5">
              <a:alpha val="60000"/>
            </a:srgbClr>
          </a:solidFill>
          <a:ln w="12700" cap="flat" cmpd="sng">
            <a:solidFill>
              <a:srgbClr val="A488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Evaluate Hospitalization, Address Lethal Means, Safety Planning, Schedule Follow-up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EC9D741E-DF57-5A40-93C6-2CA2F7F76CA0}"/>
              </a:ext>
            </a:extLst>
          </p:cNvPr>
          <p:cNvSpPr txBox="1"/>
          <p:nvPr/>
        </p:nvSpPr>
        <p:spPr>
          <a:xfrm>
            <a:off x="55232" y="350363"/>
            <a:ext cx="12136767" cy="531222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Protective Factors</a:t>
            </a: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0AB30E08-91A1-7042-BEFF-C85F65E65328}"/>
              </a:ext>
            </a:extLst>
          </p:cNvPr>
          <p:cNvSpPr txBox="1">
            <a:spLocks/>
          </p:cNvSpPr>
          <p:nvPr/>
        </p:nvSpPr>
        <p:spPr>
          <a:xfrm>
            <a:off x="1233519" y="1406749"/>
            <a:ext cx="9567447" cy="3563935"/>
          </a:xfrm>
          <a:prstGeom prst="rect">
            <a:avLst/>
          </a:prstGeom>
        </p:spPr>
        <p:txBody>
          <a:bodyPr vert="horz" wrap="square" lIns="91322" tIns="45662" rIns="91322" bIns="45662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are reasons you would not die by suicide today ?</a:t>
            </a:r>
          </a:p>
          <a:p>
            <a:pPr algn="l">
              <a:lnSpc>
                <a:spcPct val="100000"/>
              </a:lnSpc>
            </a:pPr>
            <a:endParaRPr lang="en-US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Some common protective factors: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Kids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Family/spouse/parents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Pets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Religion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Job </a:t>
            </a:r>
          </a:p>
        </p:txBody>
      </p:sp>
    </p:spTree>
    <p:extLst>
      <p:ext uri="{BB962C8B-B14F-4D97-AF65-F5344CB8AC3E}">
        <p14:creationId xmlns:p14="http://schemas.microsoft.com/office/powerpoint/2010/main" val="2774532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EC9D741E-DF57-5A40-93C6-2CA2F7F76CA0}"/>
              </a:ext>
            </a:extLst>
          </p:cNvPr>
          <p:cNvSpPr txBox="1"/>
          <p:nvPr/>
        </p:nvSpPr>
        <p:spPr>
          <a:xfrm>
            <a:off x="0" y="350363"/>
            <a:ext cx="12191999" cy="408111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Safety Planning?</a:t>
            </a: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0AB30E08-91A1-7042-BEFF-C85F65E65328}"/>
              </a:ext>
            </a:extLst>
          </p:cNvPr>
          <p:cNvSpPr txBox="1">
            <a:spLocks/>
          </p:cNvSpPr>
          <p:nvPr/>
        </p:nvSpPr>
        <p:spPr>
          <a:xfrm>
            <a:off x="935048" y="1750425"/>
            <a:ext cx="4970707" cy="3357149"/>
          </a:xfrm>
          <a:prstGeom prst="rect">
            <a:avLst/>
          </a:prstGeom>
        </p:spPr>
        <p:txBody>
          <a:bodyPr vert="horz" wrap="square" lIns="91322" tIns="45662" rIns="91322" bIns="45662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Safety Planning Intervention consists of a written, prioritized list of coping strategies and sources of support that patients can use to alleviate a suicidal crisis. </a:t>
            </a:r>
          </a:p>
        </p:txBody>
      </p:sp>
      <p:pic>
        <p:nvPicPr>
          <p:cNvPr id="3" name="Picture 2" descr="A picture containing person, window, indoor&#10;&#10;Description automatically generated">
            <a:extLst>
              <a:ext uri="{FF2B5EF4-FFF2-40B4-BE49-F238E27FC236}">
                <a16:creationId xmlns:a16="http://schemas.microsoft.com/office/drawing/2014/main" id="{1FF6B448-4DE9-7FDF-B118-BA44047459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69"/>
          <a:stretch/>
        </p:blipFill>
        <p:spPr>
          <a:xfrm>
            <a:off x="6457311" y="1246881"/>
            <a:ext cx="4970707" cy="436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336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/>
          <p:nvPr/>
        </p:nvSpPr>
        <p:spPr>
          <a:xfrm>
            <a:off x="3097911" y="857250"/>
            <a:ext cx="6172200" cy="857250"/>
          </a:xfrm>
          <a:prstGeom prst="rect">
            <a:avLst/>
          </a:prstGeom>
        </p:spPr>
        <p:txBody>
          <a:bodyPr wrap="square" lIns="0" tIns="1351" rIns="0" bIns="0" rtlCol="0">
            <a:noAutofit/>
          </a:bodyPr>
          <a:lstStyle/>
          <a:p>
            <a:pPr>
              <a:lnSpc>
                <a:spcPts val="450"/>
              </a:lnSpc>
            </a:pPr>
            <a:endParaRPr sz="450"/>
          </a:p>
          <a:p>
            <a:pPr marL="296036">
              <a:lnSpc>
                <a:spcPct val="101725"/>
              </a:lnSpc>
              <a:spcBef>
                <a:spcPts val="1500"/>
              </a:spcBef>
            </a:pPr>
            <a:r>
              <a:rPr sz="3000" spc="-4" dirty="0">
                <a:solidFill>
                  <a:srgbClr val="00619B"/>
                </a:solidFill>
                <a:latin typeface="Calibri"/>
                <a:cs typeface="Calibri"/>
              </a:rPr>
              <a:t>Discussing the Columbia (continued)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524000" y="857249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25"/>
          </a:p>
        </p:txBody>
      </p:sp>
      <p:sp>
        <p:nvSpPr>
          <p:cNvPr id="21" name="object 21"/>
          <p:cNvSpPr/>
          <p:nvPr/>
        </p:nvSpPr>
        <p:spPr>
          <a:xfrm>
            <a:off x="8122540" y="5238370"/>
            <a:ext cx="2133980" cy="6480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25"/>
          </a:p>
        </p:txBody>
      </p:sp>
      <p:sp>
        <p:nvSpPr>
          <p:cNvPr id="22" name="object 22"/>
          <p:cNvSpPr/>
          <p:nvPr/>
        </p:nvSpPr>
        <p:spPr>
          <a:xfrm>
            <a:off x="8427722" y="878967"/>
            <a:ext cx="1645919" cy="2983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25"/>
          </a:p>
        </p:txBody>
      </p:sp>
      <p:sp>
        <p:nvSpPr>
          <p:cNvPr id="23" name="object 23"/>
          <p:cNvSpPr/>
          <p:nvPr/>
        </p:nvSpPr>
        <p:spPr>
          <a:xfrm>
            <a:off x="1981200" y="5577841"/>
            <a:ext cx="1451610" cy="1794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25"/>
          </a:p>
        </p:txBody>
      </p:sp>
      <p:sp>
        <p:nvSpPr>
          <p:cNvPr id="24" name="object 24"/>
          <p:cNvSpPr/>
          <p:nvPr/>
        </p:nvSpPr>
        <p:spPr>
          <a:xfrm>
            <a:off x="2114932" y="1817370"/>
            <a:ext cx="8553069" cy="171450"/>
          </a:xfrm>
          <a:custGeom>
            <a:avLst/>
            <a:gdLst/>
            <a:ahLst/>
            <a:cxnLst/>
            <a:rect l="l" t="t" r="r" b="b"/>
            <a:pathLst>
              <a:path w="11404092" h="228600">
                <a:moveTo>
                  <a:pt x="0" y="228600"/>
                </a:moveTo>
                <a:lnTo>
                  <a:pt x="11404092" y="228600"/>
                </a:lnTo>
                <a:lnTo>
                  <a:pt x="11404092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>
            <a:noAutofit/>
          </a:bodyPr>
          <a:lstStyle/>
          <a:p>
            <a:endParaRPr sz="1125"/>
          </a:p>
        </p:txBody>
      </p:sp>
      <p:sp>
        <p:nvSpPr>
          <p:cNvPr id="25" name="object 25"/>
          <p:cNvSpPr/>
          <p:nvPr/>
        </p:nvSpPr>
        <p:spPr>
          <a:xfrm>
            <a:off x="1524000" y="5389245"/>
            <a:ext cx="9144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28702">
            <a:solidFill>
              <a:srgbClr val="4AAC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125"/>
          </a:p>
        </p:txBody>
      </p:sp>
      <p:sp>
        <p:nvSpPr>
          <p:cNvPr id="26" name="object 26"/>
          <p:cNvSpPr/>
          <p:nvPr/>
        </p:nvSpPr>
        <p:spPr>
          <a:xfrm>
            <a:off x="3097911" y="857250"/>
            <a:ext cx="6172200" cy="85725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3000"/>
                </a:moveTo>
                <a:lnTo>
                  <a:pt x="8229600" y="1143000"/>
                </a:lnTo>
                <a:lnTo>
                  <a:pt x="82296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003E71"/>
          </a:solidFill>
        </p:spPr>
        <p:txBody>
          <a:bodyPr wrap="square" lIns="0" tIns="0" rIns="0" bIns="0" rtlCol="0">
            <a:noAutofit/>
          </a:bodyPr>
          <a:lstStyle/>
          <a:p>
            <a:endParaRPr sz="1125"/>
          </a:p>
        </p:txBody>
      </p:sp>
      <p:sp>
        <p:nvSpPr>
          <p:cNvPr id="19" name="object 19"/>
          <p:cNvSpPr txBox="1"/>
          <p:nvPr/>
        </p:nvSpPr>
        <p:spPr>
          <a:xfrm>
            <a:off x="3194019" y="1199816"/>
            <a:ext cx="900455" cy="476250"/>
          </a:xfrm>
          <a:prstGeom prst="rect">
            <a:avLst/>
          </a:prstGeom>
        </p:spPr>
        <p:txBody>
          <a:bodyPr wrap="square" lIns="0" tIns="23813" rIns="0" bIns="0" rtlCol="0">
            <a:noAutofit/>
          </a:bodyPr>
          <a:lstStyle/>
          <a:p>
            <a:pPr marL="9525">
              <a:lnSpc>
                <a:spcPts val="3750"/>
              </a:lnSpc>
            </a:pPr>
            <a:r>
              <a:rPr sz="3600" b="1" dirty="0">
                <a:solidFill>
                  <a:srgbClr val="FFFFFF"/>
                </a:solidFill>
              </a:rPr>
              <a:t>The</a:t>
            </a:r>
            <a:endParaRPr sz="3600"/>
          </a:p>
        </p:txBody>
      </p:sp>
      <p:sp>
        <p:nvSpPr>
          <p:cNvPr id="18" name="object 18"/>
          <p:cNvSpPr txBox="1"/>
          <p:nvPr/>
        </p:nvSpPr>
        <p:spPr>
          <a:xfrm>
            <a:off x="4135394" y="1199816"/>
            <a:ext cx="2094131" cy="476250"/>
          </a:xfrm>
          <a:prstGeom prst="rect">
            <a:avLst/>
          </a:prstGeom>
        </p:spPr>
        <p:txBody>
          <a:bodyPr wrap="square" lIns="0" tIns="23813" rIns="0" bIns="0" rtlCol="0">
            <a:noAutofit/>
          </a:bodyPr>
          <a:lstStyle/>
          <a:p>
            <a:pPr marL="9525">
              <a:lnSpc>
                <a:spcPts val="3750"/>
              </a:lnSpc>
            </a:pPr>
            <a:r>
              <a:rPr sz="3600" b="1" dirty="0">
                <a:solidFill>
                  <a:srgbClr val="FFFFFF"/>
                </a:solidFill>
              </a:rPr>
              <a:t>Minimum</a:t>
            </a:r>
            <a:endParaRPr sz="3600"/>
          </a:p>
        </p:txBody>
      </p:sp>
      <p:sp>
        <p:nvSpPr>
          <p:cNvPr id="17" name="object 17"/>
          <p:cNvSpPr txBox="1"/>
          <p:nvPr/>
        </p:nvSpPr>
        <p:spPr>
          <a:xfrm>
            <a:off x="6269146" y="1199816"/>
            <a:ext cx="1426238" cy="476250"/>
          </a:xfrm>
          <a:prstGeom prst="rect">
            <a:avLst/>
          </a:prstGeom>
        </p:spPr>
        <p:txBody>
          <a:bodyPr wrap="square" lIns="0" tIns="23813" rIns="0" bIns="0" rtlCol="0">
            <a:noAutofit/>
          </a:bodyPr>
          <a:lstStyle/>
          <a:p>
            <a:pPr marL="9525">
              <a:lnSpc>
                <a:spcPts val="3750"/>
              </a:lnSpc>
            </a:pPr>
            <a:r>
              <a:rPr sz="3600" b="1" spc="-63" dirty="0">
                <a:solidFill>
                  <a:srgbClr val="FFFFFF"/>
                </a:solidFill>
              </a:rPr>
              <a:t>WHAT</a:t>
            </a:r>
            <a:endParaRPr sz="3600"/>
          </a:p>
        </p:txBody>
      </p:sp>
      <p:sp>
        <p:nvSpPr>
          <p:cNvPr id="16" name="object 16"/>
          <p:cNvSpPr txBox="1"/>
          <p:nvPr/>
        </p:nvSpPr>
        <p:spPr>
          <a:xfrm>
            <a:off x="7733100" y="1199816"/>
            <a:ext cx="671408" cy="476250"/>
          </a:xfrm>
          <a:prstGeom prst="rect">
            <a:avLst/>
          </a:prstGeom>
        </p:spPr>
        <p:txBody>
          <a:bodyPr wrap="square" lIns="0" tIns="23813" rIns="0" bIns="0" rtlCol="0">
            <a:noAutofit/>
          </a:bodyPr>
          <a:lstStyle/>
          <a:p>
            <a:pPr marL="9525">
              <a:lnSpc>
                <a:spcPts val="3750"/>
              </a:lnSpc>
            </a:pPr>
            <a:r>
              <a:rPr sz="3600" b="1" dirty="0">
                <a:solidFill>
                  <a:srgbClr val="FFFFFF"/>
                </a:solidFill>
              </a:rPr>
              <a:t>(to</a:t>
            </a:r>
            <a:endParaRPr sz="3600"/>
          </a:p>
        </p:txBody>
      </p:sp>
      <p:sp>
        <p:nvSpPr>
          <p:cNvPr id="15" name="object 15"/>
          <p:cNvSpPr txBox="1"/>
          <p:nvPr/>
        </p:nvSpPr>
        <p:spPr>
          <a:xfrm>
            <a:off x="8444047" y="1199816"/>
            <a:ext cx="798433" cy="476250"/>
          </a:xfrm>
          <a:prstGeom prst="rect">
            <a:avLst/>
          </a:prstGeom>
        </p:spPr>
        <p:txBody>
          <a:bodyPr wrap="square" lIns="0" tIns="23813" rIns="0" bIns="0" rtlCol="0">
            <a:noAutofit/>
          </a:bodyPr>
          <a:lstStyle/>
          <a:p>
            <a:pPr marL="9525">
              <a:lnSpc>
                <a:spcPts val="3750"/>
              </a:lnSpc>
            </a:pPr>
            <a:r>
              <a:rPr sz="3600" b="1" dirty="0">
                <a:solidFill>
                  <a:srgbClr val="FFFFFF"/>
                </a:solidFill>
              </a:rPr>
              <a:t>do)</a:t>
            </a:r>
            <a:endParaRPr sz="3600"/>
          </a:p>
        </p:txBody>
      </p:sp>
      <p:sp>
        <p:nvSpPr>
          <p:cNvPr id="14" name="object 14"/>
          <p:cNvSpPr txBox="1"/>
          <p:nvPr/>
        </p:nvSpPr>
        <p:spPr>
          <a:xfrm>
            <a:off x="2347951" y="2234566"/>
            <a:ext cx="4307909" cy="324230"/>
          </a:xfrm>
          <a:prstGeom prst="rect">
            <a:avLst/>
          </a:prstGeom>
        </p:spPr>
        <p:txBody>
          <a:bodyPr wrap="square" lIns="0" tIns="15740" rIns="0" bIns="0" rtlCol="0">
            <a:noAutofit/>
          </a:bodyPr>
          <a:lstStyle/>
          <a:p>
            <a:pPr marL="9525">
              <a:lnSpc>
                <a:spcPts val="2478"/>
              </a:lnSpc>
            </a:pPr>
            <a:r>
              <a:rPr sz="2400" u="heavy" dirty="0">
                <a:solidFill>
                  <a:srgbClr val="0F243E"/>
                </a:solidFill>
                <a:latin typeface="Calibri"/>
                <a:cs typeface="Calibri"/>
              </a:rPr>
              <a:t>BEFORE</a:t>
            </a:r>
            <a:r>
              <a:rPr sz="2400" u="heavy" spc="-54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400" u="heavy" dirty="0">
                <a:solidFill>
                  <a:srgbClr val="0F243E"/>
                </a:solidFill>
                <a:latin typeface="Calibri"/>
                <a:cs typeface="Calibri"/>
              </a:rPr>
              <a:t>THEY</a:t>
            </a:r>
            <a:r>
              <a:rPr sz="2400" u="heavy" spc="-54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400" u="heavy" dirty="0">
                <a:solidFill>
                  <a:srgbClr val="0F243E"/>
                </a:solidFill>
                <a:latin typeface="Calibri"/>
                <a:cs typeface="Calibri"/>
              </a:rPr>
              <a:t>LEAVE</a:t>
            </a:r>
            <a:r>
              <a:rPr sz="2400" u="heavy" spc="-54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400" u="heavy" dirty="0">
                <a:solidFill>
                  <a:srgbClr val="0F243E"/>
                </a:solidFill>
                <a:latin typeface="Calibri"/>
                <a:cs typeface="Calibri"/>
              </a:rPr>
              <a:t>YOUR</a:t>
            </a:r>
            <a:r>
              <a:rPr sz="2400" u="heavy" spc="-54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400" u="heavy" dirty="0">
                <a:solidFill>
                  <a:srgbClr val="0F243E"/>
                </a:solidFill>
                <a:latin typeface="Calibri"/>
                <a:cs typeface="Calibri"/>
              </a:rPr>
              <a:t>OFFICE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47951" y="2638882"/>
            <a:ext cx="7508279" cy="1143266"/>
          </a:xfrm>
          <a:prstGeom prst="rect">
            <a:avLst/>
          </a:prstGeom>
        </p:spPr>
        <p:txBody>
          <a:bodyPr wrap="square" lIns="0" tIns="16669" rIns="0" bIns="0" rtlCol="0">
            <a:noAutofit/>
          </a:bodyPr>
          <a:lstStyle/>
          <a:p>
            <a:pPr marL="9525">
              <a:lnSpc>
                <a:spcPts val="2625"/>
              </a:lnSpc>
            </a:pPr>
            <a:r>
              <a:rPr sz="2400" spc="3" dirty="0">
                <a:solidFill>
                  <a:srgbClr val="00619B"/>
                </a:solidFill>
              </a:rPr>
              <a:t>•</a:t>
            </a:r>
            <a:r>
              <a:rPr sz="2400" spc="-1" dirty="0">
                <a:solidFill>
                  <a:srgbClr val="0F243E"/>
                </a:solidFill>
                <a:latin typeface="Calibri"/>
                <a:cs typeface="Calibri"/>
              </a:rPr>
              <a:t>Suicide Prevention Lifeline or Crisis Text Line in their phone</a:t>
            </a:r>
            <a:endParaRPr sz="2400" dirty="0">
              <a:latin typeface="Calibri"/>
              <a:cs typeface="Calibri"/>
            </a:endParaRPr>
          </a:p>
          <a:p>
            <a:pPr marL="334099" marR="48575">
              <a:lnSpc>
                <a:spcPct val="101725"/>
              </a:lnSpc>
              <a:spcBef>
                <a:spcPts val="275"/>
              </a:spcBef>
            </a:pPr>
            <a:r>
              <a:rPr sz="2100" spc="3">
                <a:solidFill>
                  <a:srgbClr val="00619B"/>
                </a:solidFill>
              </a:rPr>
              <a:t>–</a:t>
            </a:r>
            <a:r>
              <a:rPr lang="en-US" sz="2100" spc="-1">
                <a:solidFill>
                  <a:srgbClr val="0F243E"/>
                </a:solidFill>
                <a:latin typeface="Calibri"/>
                <a:cs typeface="Calibri"/>
              </a:rPr>
              <a:t>988</a:t>
            </a:r>
            <a:endParaRPr sz="2100" dirty="0">
              <a:latin typeface="Calibri"/>
              <a:cs typeface="Calibri"/>
            </a:endParaRPr>
          </a:p>
          <a:p>
            <a:pPr marL="9525" marR="25387">
              <a:lnSpc>
                <a:spcPct val="101725"/>
              </a:lnSpc>
              <a:spcBef>
                <a:spcPts val="403"/>
              </a:spcBef>
            </a:pPr>
            <a:r>
              <a:rPr sz="2400" spc="3" dirty="0">
                <a:solidFill>
                  <a:srgbClr val="00619B"/>
                </a:solidFill>
              </a:rPr>
              <a:t>•</a:t>
            </a:r>
            <a:r>
              <a:rPr sz="2400" spc="-1" dirty="0">
                <a:solidFill>
                  <a:srgbClr val="0F243E"/>
                </a:solidFill>
                <a:latin typeface="Calibri"/>
                <a:cs typeface="Calibri"/>
              </a:rPr>
              <a:t>Address guns in the home and preferred method of suicide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47951" y="3864840"/>
            <a:ext cx="726559" cy="342638"/>
          </a:xfrm>
          <a:prstGeom prst="rect">
            <a:avLst/>
          </a:prstGeom>
        </p:spPr>
        <p:txBody>
          <a:bodyPr wrap="square" lIns="0" tIns="16645" rIns="0" bIns="0" rtlCol="0">
            <a:noAutofit/>
          </a:bodyPr>
          <a:lstStyle/>
          <a:p>
            <a:pPr marL="9525">
              <a:lnSpc>
                <a:spcPts val="2621"/>
              </a:lnSpc>
            </a:pPr>
            <a:r>
              <a:rPr sz="2400" spc="3" dirty="0">
                <a:solidFill>
                  <a:srgbClr val="00619B"/>
                </a:solidFill>
              </a:rPr>
              <a:t>•</a:t>
            </a:r>
            <a:r>
              <a:rPr sz="2400" spc="-2" dirty="0">
                <a:solidFill>
                  <a:srgbClr val="0F243E"/>
                </a:solidFill>
                <a:latin typeface="Calibri"/>
                <a:cs typeface="Calibri"/>
              </a:rPr>
              <a:t>Give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90000" y="3864954"/>
            <a:ext cx="4252127" cy="342524"/>
          </a:xfrm>
          <a:prstGeom prst="rect">
            <a:avLst/>
          </a:prstGeom>
        </p:spPr>
        <p:txBody>
          <a:bodyPr wrap="square" lIns="0" tIns="16645" rIns="0" bIns="0" rtlCol="0">
            <a:noAutofit/>
          </a:bodyPr>
          <a:lstStyle/>
          <a:p>
            <a:pPr marL="9525">
              <a:lnSpc>
                <a:spcPts val="2621"/>
              </a:lnSpc>
            </a:pP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(NowMattersNow.org </a:t>
            </a:r>
            <a:r>
              <a:rPr sz="2400" dirty="0">
                <a:solidFill>
                  <a:srgbClr val="0F243E"/>
                </a:solidFill>
                <a:latin typeface="Wingdings"/>
                <a:cs typeface="Open Sans" panose="020B0606030504020204" pitchFamily="34" charset="0"/>
              </a:rPr>
              <a:t></a:t>
            </a:r>
            <a:r>
              <a:rPr sz="2400" spc="-56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“More”)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77047" y="3883248"/>
            <a:ext cx="723023" cy="324230"/>
          </a:xfrm>
          <a:prstGeom prst="rect">
            <a:avLst/>
          </a:prstGeom>
        </p:spPr>
        <p:txBody>
          <a:bodyPr wrap="square" lIns="0" tIns="15740" rIns="0" bIns="0" rtlCol="0">
            <a:noAutofit/>
          </a:bodyPr>
          <a:lstStyle/>
          <a:p>
            <a:pPr marL="9525">
              <a:lnSpc>
                <a:spcPts val="2478"/>
              </a:lnSpc>
            </a:pP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them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03377" y="3883248"/>
            <a:ext cx="211010" cy="324230"/>
          </a:xfrm>
          <a:prstGeom prst="rect">
            <a:avLst/>
          </a:prstGeom>
        </p:spPr>
        <p:txBody>
          <a:bodyPr wrap="square" lIns="0" tIns="15740" rIns="0" bIns="0" rtlCol="0">
            <a:noAutofit/>
          </a:bodyPr>
          <a:lstStyle/>
          <a:p>
            <a:pPr marL="9525">
              <a:lnSpc>
                <a:spcPts val="2478"/>
              </a:lnSpc>
            </a:pP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19752" y="3883248"/>
            <a:ext cx="820789" cy="324230"/>
          </a:xfrm>
          <a:prstGeom prst="rect">
            <a:avLst/>
          </a:prstGeom>
        </p:spPr>
        <p:txBody>
          <a:bodyPr wrap="square" lIns="0" tIns="15740" rIns="0" bIns="0" rtlCol="0">
            <a:noAutofit/>
          </a:bodyPr>
          <a:lstStyle/>
          <a:p>
            <a:pPr marL="9525">
              <a:lnSpc>
                <a:spcPts val="2478"/>
              </a:lnSpc>
            </a:pP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caring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44654" y="3883248"/>
            <a:ext cx="1140858" cy="324230"/>
          </a:xfrm>
          <a:prstGeom prst="rect">
            <a:avLst/>
          </a:prstGeom>
        </p:spPr>
        <p:txBody>
          <a:bodyPr wrap="square" lIns="0" tIns="15740" rIns="0" bIns="0" rtlCol="0">
            <a:noAutofit/>
          </a:bodyPr>
          <a:lstStyle/>
          <a:p>
            <a:pPr marL="9525">
              <a:lnSpc>
                <a:spcPts val="2478"/>
              </a:lnSpc>
            </a:pP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message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35449" y="5774512"/>
            <a:ext cx="2287498" cy="133350"/>
          </a:xfrm>
          <a:prstGeom prst="rect">
            <a:avLst/>
          </a:prstGeom>
        </p:spPr>
        <p:txBody>
          <a:bodyPr wrap="square" lIns="0" tIns="6191" rIns="0" bIns="0" rtlCol="0">
            <a:noAutofit/>
          </a:bodyPr>
          <a:lstStyle/>
          <a:p>
            <a:pPr marL="9525">
              <a:lnSpc>
                <a:spcPts val="975"/>
              </a:lnSpc>
            </a:pPr>
            <a:r>
              <a:rPr sz="900" dirty="0">
                <a:solidFill>
                  <a:srgbClr val="1F487C"/>
                </a:solidFill>
                <a:latin typeface="Calibri"/>
                <a:cs typeface="Calibri"/>
              </a:rPr>
              <a:t>NowMattersNow.org ©2018 All Rights Reserved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29494" y="2368201"/>
            <a:ext cx="68648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050">
              <a:lnSpc>
                <a:spcPts val="750"/>
              </a:lnSpc>
            </a:pPr>
            <a:endParaRPr sz="750"/>
          </a:p>
        </p:txBody>
      </p:sp>
      <p:sp>
        <p:nvSpPr>
          <p:cNvPr id="4" name="object 4"/>
          <p:cNvSpPr txBox="1"/>
          <p:nvPr/>
        </p:nvSpPr>
        <p:spPr>
          <a:xfrm>
            <a:off x="4033709" y="2368201"/>
            <a:ext cx="70013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050">
              <a:lnSpc>
                <a:spcPts val="750"/>
              </a:lnSpc>
            </a:pPr>
            <a:endParaRPr sz="750"/>
          </a:p>
        </p:txBody>
      </p:sp>
      <p:sp>
        <p:nvSpPr>
          <p:cNvPr id="3" name="object 3"/>
          <p:cNvSpPr txBox="1"/>
          <p:nvPr/>
        </p:nvSpPr>
        <p:spPr>
          <a:xfrm>
            <a:off x="4878475" y="2368201"/>
            <a:ext cx="69683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050">
              <a:lnSpc>
                <a:spcPts val="750"/>
              </a:lnSpc>
            </a:pPr>
            <a:endParaRPr sz="750"/>
          </a:p>
        </p:txBody>
      </p:sp>
      <p:sp>
        <p:nvSpPr>
          <p:cNvPr id="2" name="object 2"/>
          <p:cNvSpPr txBox="1"/>
          <p:nvPr/>
        </p:nvSpPr>
        <p:spPr>
          <a:xfrm>
            <a:off x="5660446" y="2368201"/>
            <a:ext cx="68975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050">
              <a:lnSpc>
                <a:spcPts val="750"/>
              </a:lnSpc>
            </a:pPr>
            <a:endParaRPr sz="750"/>
          </a:p>
        </p:txBody>
      </p:sp>
    </p:spTree>
    <p:extLst>
      <p:ext uri="{BB962C8B-B14F-4D97-AF65-F5344CB8AC3E}">
        <p14:creationId xmlns:p14="http://schemas.microsoft.com/office/powerpoint/2010/main" val="5023120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524000" y="857249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25"/>
          </a:p>
        </p:txBody>
      </p:sp>
      <p:sp>
        <p:nvSpPr>
          <p:cNvPr id="7" name="object 7"/>
          <p:cNvSpPr/>
          <p:nvPr/>
        </p:nvSpPr>
        <p:spPr>
          <a:xfrm>
            <a:off x="8122540" y="5238370"/>
            <a:ext cx="2133980" cy="6480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25"/>
          </a:p>
        </p:txBody>
      </p:sp>
      <p:sp>
        <p:nvSpPr>
          <p:cNvPr id="8" name="object 8"/>
          <p:cNvSpPr/>
          <p:nvPr/>
        </p:nvSpPr>
        <p:spPr>
          <a:xfrm>
            <a:off x="8427722" y="878967"/>
            <a:ext cx="1645919" cy="2983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25"/>
          </a:p>
        </p:txBody>
      </p:sp>
      <p:sp>
        <p:nvSpPr>
          <p:cNvPr id="9" name="object 9"/>
          <p:cNvSpPr/>
          <p:nvPr/>
        </p:nvSpPr>
        <p:spPr>
          <a:xfrm>
            <a:off x="1981200" y="5577841"/>
            <a:ext cx="1451610" cy="1794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25"/>
          </a:p>
        </p:txBody>
      </p:sp>
      <p:sp>
        <p:nvSpPr>
          <p:cNvPr id="10" name="object 10"/>
          <p:cNvSpPr/>
          <p:nvPr/>
        </p:nvSpPr>
        <p:spPr>
          <a:xfrm>
            <a:off x="1524000" y="857252"/>
            <a:ext cx="9144000" cy="555497"/>
          </a:xfrm>
          <a:custGeom>
            <a:avLst/>
            <a:gdLst/>
            <a:ahLst/>
            <a:cxnLst/>
            <a:rect l="l" t="t" r="r" b="b"/>
            <a:pathLst>
              <a:path w="12192000" h="740663">
                <a:moveTo>
                  <a:pt x="0" y="740663"/>
                </a:moveTo>
                <a:lnTo>
                  <a:pt x="12192000" y="740663"/>
                </a:lnTo>
                <a:lnTo>
                  <a:pt x="12192000" y="0"/>
                </a:lnTo>
                <a:lnTo>
                  <a:pt x="0" y="0"/>
                </a:lnTo>
                <a:lnTo>
                  <a:pt x="0" y="740663"/>
                </a:lnTo>
                <a:close/>
              </a:path>
            </a:pathLst>
          </a:custGeom>
          <a:solidFill>
            <a:srgbClr val="003E71"/>
          </a:solidFill>
        </p:spPr>
        <p:txBody>
          <a:bodyPr wrap="square" lIns="0" tIns="0" rIns="0" bIns="0" rtlCol="0">
            <a:noAutofit/>
          </a:bodyPr>
          <a:lstStyle/>
          <a:p>
            <a:endParaRPr sz="1125"/>
          </a:p>
        </p:txBody>
      </p:sp>
      <p:sp>
        <p:nvSpPr>
          <p:cNvPr id="5" name="object 5"/>
          <p:cNvSpPr txBox="1"/>
          <p:nvPr/>
        </p:nvSpPr>
        <p:spPr>
          <a:xfrm>
            <a:off x="3125439" y="898541"/>
            <a:ext cx="4487573" cy="476249"/>
          </a:xfrm>
          <a:prstGeom prst="rect">
            <a:avLst/>
          </a:prstGeom>
        </p:spPr>
        <p:txBody>
          <a:bodyPr wrap="square" lIns="0" tIns="23813" rIns="0" bIns="0" rtlCol="0">
            <a:noAutofit/>
          </a:bodyPr>
          <a:lstStyle/>
          <a:p>
            <a:pPr marL="9525">
              <a:lnSpc>
                <a:spcPts val="3750"/>
              </a:lnSpc>
            </a:pPr>
            <a:r>
              <a:rPr sz="3600" b="1" spc="-9" dirty="0">
                <a:solidFill>
                  <a:srgbClr val="FFFFFF"/>
                </a:solidFill>
                <a:latin typeface="Arial"/>
                <a:cs typeface="Arial"/>
              </a:rPr>
              <a:t>NowMattersNow.org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8120" y="898541"/>
            <a:ext cx="1477657" cy="476249"/>
          </a:xfrm>
          <a:prstGeom prst="rect">
            <a:avLst/>
          </a:prstGeom>
        </p:spPr>
        <p:txBody>
          <a:bodyPr wrap="square" lIns="0" tIns="23813" rIns="0" bIns="0" rtlCol="0">
            <a:noAutofit/>
          </a:bodyPr>
          <a:lstStyle/>
          <a:p>
            <a:pPr marL="9525">
              <a:lnSpc>
                <a:spcPts val="3750"/>
              </a:lnSpc>
            </a:pPr>
            <a:r>
              <a:rPr sz="3600" b="1" spc="-11" dirty="0">
                <a:solidFill>
                  <a:srgbClr val="FFFFFF"/>
                </a:solidFill>
                <a:latin typeface="Arial"/>
                <a:cs typeface="Arial"/>
              </a:rPr>
              <a:t>Works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68398" y="2262568"/>
            <a:ext cx="7906276" cy="2830220"/>
          </a:xfrm>
          <a:prstGeom prst="rect">
            <a:avLst/>
          </a:prstGeom>
        </p:spPr>
        <p:txBody>
          <a:bodyPr wrap="square" lIns="0" tIns="24312" rIns="0" bIns="0" rtlCol="0">
            <a:noAutofit/>
          </a:bodyPr>
          <a:lstStyle/>
          <a:p>
            <a:pPr marL="541734" marR="582087" algn="ctr">
              <a:lnSpc>
                <a:spcPts val="3829"/>
              </a:lnSpc>
            </a:pPr>
            <a:r>
              <a:rPr sz="3750" b="1" spc="-1" dirty="0">
                <a:solidFill>
                  <a:srgbClr val="0F243E"/>
                </a:solidFill>
                <a:latin typeface="Calibri"/>
                <a:cs typeface="Calibri"/>
              </a:rPr>
              <a:t>Website visits are associated with</a:t>
            </a:r>
            <a:endParaRPr sz="3750">
              <a:latin typeface="Calibri"/>
              <a:cs typeface="Calibri"/>
            </a:endParaRPr>
          </a:p>
          <a:p>
            <a:pPr algn="ctr">
              <a:lnSpc>
                <a:spcPts val="4504"/>
              </a:lnSpc>
              <a:spcBef>
                <a:spcPts val="33"/>
              </a:spcBef>
            </a:pPr>
            <a:r>
              <a:rPr sz="3750" b="1" dirty="0">
                <a:solidFill>
                  <a:srgbClr val="0F243E"/>
                </a:solidFill>
                <a:latin typeface="Calibri"/>
                <a:cs typeface="Calibri"/>
              </a:rPr>
              <a:t>decreased intensity of suicidal thoughts</a:t>
            </a:r>
            <a:endParaRPr sz="3750">
              <a:latin typeface="Calibri"/>
              <a:cs typeface="Calibri"/>
            </a:endParaRPr>
          </a:p>
          <a:p>
            <a:pPr marL="1558987" marR="1597965" algn="ctr">
              <a:lnSpc>
                <a:spcPts val="4500"/>
              </a:lnSpc>
            </a:pPr>
            <a:r>
              <a:rPr sz="3750" b="1" spc="-2" dirty="0">
                <a:solidFill>
                  <a:srgbClr val="0F243E"/>
                </a:solidFill>
                <a:latin typeface="Calibri"/>
                <a:cs typeface="Calibri"/>
              </a:rPr>
              <a:t>and negative emotions.</a:t>
            </a:r>
            <a:endParaRPr sz="3750">
              <a:latin typeface="Calibri"/>
              <a:cs typeface="Calibri"/>
            </a:endParaRPr>
          </a:p>
          <a:p>
            <a:pPr marL="146364" marR="184548" algn="ctr">
              <a:lnSpc>
                <a:spcPct val="101725"/>
              </a:lnSpc>
              <a:spcBef>
                <a:spcPts val="75"/>
              </a:spcBef>
            </a:pPr>
            <a:r>
              <a:rPr sz="3750" spc="-2" dirty="0">
                <a:solidFill>
                  <a:srgbClr val="0F243E"/>
                </a:solidFill>
                <a:latin typeface="Calibri"/>
                <a:cs typeface="Calibri"/>
              </a:rPr>
              <a:t>This includes people whose rated their</a:t>
            </a:r>
            <a:endParaRPr sz="3750">
              <a:latin typeface="Calibri"/>
              <a:cs typeface="Calibri"/>
            </a:endParaRPr>
          </a:p>
          <a:p>
            <a:pPr marR="29381" algn="ctr">
              <a:lnSpc>
                <a:spcPts val="4500"/>
              </a:lnSpc>
              <a:spcBef>
                <a:spcPts val="225"/>
              </a:spcBef>
            </a:pPr>
            <a:r>
              <a:rPr sz="3750" spc="-1" dirty="0">
                <a:solidFill>
                  <a:srgbClr val="0F243E"/>
                </a:solidFill>
                <a:latin typeface="Calibri"/>
                <a:cs typeface="Calibri"/>
              </a:rPr>
              <a:t>thoughts as “completely overwhelming”</a:t>
            </a:r>
            <a:endParaRPr sz="375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5449" y="5774512"/>
            <a:ext cx="2287498" cy="133350"/>
          </a:xfrm>
          <a:prstGeom prst="rect">
            <a:avLst/>
          </a:prstGeom>
        </p:spPr>
        <p:txBody>
          <a:bodyPr wrap="square" lIns="0" tIns="6191" rIns="0" bIns="0" rtlCol="0">
            <a:noAutofit/>
          </a:bodyPr>
          <a:lstStyle/>
          <a:p>
            <a:pPr marL="9525">
              <a:lnSpc>
                <a:spcPts val="975"/>
              </a:lnSpc>
            </a:pPr>
            <a:r>
              <a:rPr sz="900" dirty="0">
                <a:solidFill>
                  <a:srgbClr val="1F487C"/>
                </a:solidFill>
                <a:latin typeface="Calibri"/>
                <a:cs typeface="Calibri"/>
              </a:rPr>
              <a:t>NowMattersNow.org ©2018 All Rights Reserved</a:t>
            </a:r>
            <a:endParaRPr sz="9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15355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uicide Is Different Promotional Slide.jpg">
            <a:extLst>
              <a:ext uri="{FF2B5EF4-FFF2-40B4-BE49-F238E27FC236}">
                <a16:creationId xmlns:a16="http://schemas.microsoft.com/office/drawing/2014/main" id="{1748125C-95F4-A574-5F8C-EE550E2037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450" y="395601"/>
            <a:ext cx="7436064" cy="557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099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524000" y="857249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25"/>
          </a:p>
        </p:txBody>
      </p:sp>
      <p:sp>
        <p:nvSpPr>
          <p:cNvPr id="6" name="object 6"/>
          <p:cNvSpPr/>
          <p:nvPr/>
        </p:nvSpPr>
        <p:spPr>
          <a:xfrm>
            <a:off x="8122540" y="5238370"/>
            <a:ext cx="2133980" cy="6480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25"/>
          </a:p>
        </p:txBody>
      </p:sp>
      <p:sp>
        <p:nvSpPr>
          <p:cNvPr id="7" name="object 7"/>
          <p:cNvSpPr/>
          <p:nvPr/>
        </p:nvSpPr>
        <p:spPr>
          <a:xfrm>
            <a:off x="8427722" y="878967"/>
            <a:ext cx="1645919" cy="2983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25"/>
          </a:p>
        </p:txBody>
      </p:sp>
      <p:sp>
        <p:nvSpPr>
          <p:cNvPr id="8" name="object 8"/>
          <p:cNvSpPr/>
          <p:nvPr/>
        </p:nvSpPr>
        <p:spPr>
          <a:xfrm>
            <a:off x="1981200" y="5577841"/>
            <a:ext cx="1451610" cy="1794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25"/>
          </a:p>
        </p:txBody>
      </p:sp>
      <p:sp>
        <p:nvSpPr>
          <p:cNvPr id="9" name="object 9"/>
          <p:cNvSpPr/>
          <p:nvPr/>
        </p:nvSpPr>
        <p:spPr>
          <a:xfrm>
            <a:off x="2417826" y="1767078"/>
            <a:ext cx="7356348" cy="39170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25"/>
          </a:p>
        </p:txBody>
      </p:sp>
      <p:sp>
        <p:nvSpPr>
          <p:cNvPr id="10" name="object 10"/>
          <p:cNvSpPr/>
          <p:nvPr/>
        </p:nvSpPr>
        <p:spPr>
          <a:xfrm>
            <a:off x="3009900" y="868682"/>
            <a:ext cx="6172200" cy="857249"/>
          </a:xfrm>
          <a:custGeom>
            <a:avLst/>
            <a:gdLst/>
            <a:ahLst/>
            <a:cxnLst/>
            <a:rect l="l" t="t" r="r" b="b"/>
            <a:pathLst>
              <a:path w="8229600" h="1142999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003E71"/>
          </a:solidFill>
        </p:spPr>
        <p:txBody>
          <a:bodyPr wrap="square" lIns="0" tIns="0" rIns="0" bIns="0" rtlCol="0">
            <a:noAutofit/>
          </a:bodyPr>
          <a:lstStyle/>
          <a:p>
            <a:endParaRPr sz="1125"/>
          </a:p>
        </p:txBody>
      </p:sp>
      <p:sp>
        <p:nvSpPr>
          <p:cNvPr id="4" name="object 4"/>
          <p:cNvSpPr txBox="1"/>
          <p:nvPr/>
        </p:nvSpPr>
        <p:spPr>
          <a:xfrm>
            <a:off x="4853846" y="1211722"/>
            <a:ext cx="1459899" cy="476250"/>
          </a:xfrm>
          <a:prstGeom prst="rect">
            <a:avLst/>
          </a:prstGeom>
        </p:spPr>
        <p:txBody>
          <a:bodyPr wrap="square" lIns="0" tIns="23813" rIns="0" bIns="0" rtlCol="0">
            <a:noAutofit/>
          </a:bodyPr>
          <a:lstStyle/>
          <a:p>
            <a:pPr marL="9525">
              <a:lnSpc>
                <a:spcPts val="3750"/>
              </a:lnSpc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Safety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290" y="1211722"/>
            <a:ext cx="1053152" cy="476250"/>
          </a:xfrm>
          <a:prstGeom prst="rect">
            <a:avLst/>
          </a:prstGeom>
        </p:spPr>
        <p:txBody>
          <a:bodyPr wrap="square" lIns="0" tIns="23813" rIns="0" bIns="0" rtlCol="0">
            <a:noAutofit/>
          </a:bodyPr>
          <a:lstStyle/>
          <a:p>
            <a:pPr marL="9525">
              <a:lnSpc>
                <a:spcPts val="3750"/>
              </a:lnSpc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Plan</a:t>
            </a:r>
            <a:endParaRPr sz="3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5449" y="5774512"/>
            <a:ext cx="2287498" cy="133350"/>
          </a:xfrm>
          <a:prstGeom prst="rect">
            <a:avLst/>
          </a:prstGeom>
        </p:spPr>
        <p:txBody>
          <a:bodyPr wrap="square" lIns="0" tIns="6191" rIns="0" bIns="0" rtlCol="0">
            <a:noAutofit/>
          </a:bodyPr>
          <a:lstStyle/>
          <a:p>
            <a:pPr marL="9525">
              <a:lnSpc>
                <a:spcPts val="975"/>
              </a:lnSpc>
            </a:pPr>
            <a:r>
              <a:rPr sz="900" dirty="0">
                <a:solidFill>
                  <a:srgbClr val="1F487C"/>
                </a:solidFill>
                <a:latin typeface="Calibri"/>
                <a:cs typeface="Calibri"/>
              </a:rPr>
              <a:t>NowMattersNow.org ©2018 All Rights Reserved</a:t>
            </a:r>
            <a:endParaRPr sz="9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81912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EC9D741E-DF57-5A40-93C6-2CA2F7F76CA0}"/>
              </a:ext>
            </a:extLst>
          </p:cNvPr>
          <p:cNvSpPr txBox="1"/>
          <p:nvPr/>
        </p:nvSpPr>
        <p:spPr>
          <a:xfrm>
            <a:off x="1743075" y="350363"/>
            <a:ext cx="8420100" cy="531222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3200" b="1" dirty="0">
                <a:latin typeface="Lato Black" charset="0"/>
                <a:ea typeface="Lato Black" charset="0"/>
                <a:cs typeface="Lato Black" charset="0"/>
              </a:rPr>
              <a:t>Patient Safety Plan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914" y="350363"/>
            <a:ext cx="4967435" cy="642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731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EC9D741E-DF57-5A40-93C6-2CA2F7F76CA0}"/>
              </a:ext>
            </a:extLst>
          </p:cNvPr>
          <p:cNvSpPr txBox="1"/>
          <p:nvPr/>
        </p:nvSpPr>
        <p:spPr>
          <a:xfrm>
            <a:off x="1743075" y="350363"/>
            <a:ext cx="8420100" cy="531222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3200" b="1" dirty="0">
                <a:latin typeface="Lato Black" charset="0"/>
                <a:ea typeface="Lato Black" charset="0"/>
                <a:cs typeface="Lato Black" charset="0"/>
              </a:rPr>
              <a:t>Safety Planning</a:t>
            </a: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0AB30E08-91A1-7042-BEFF-C85F65E65328}"/>
              </a:ext>
            </a:extLst>
          </p:cNvPr>
          <p:cNvSpPr txBox="1">
            <a:spLocks/>
          </p:cNvSpPr>
          <p:nvPr/>
        </p:nvSpPr>
        <p:spPr>
          <a:xfrm>
            <a:off x="1743076" y="1216248"/>
            <a:ext cx="8543925" cy="4893530"/>
          </a:xfrm>
          <a:prstGeom prst="rect">
            <a:avLst/>
          </a:prstGeom>
        </p:spPr>
        <p:txBody>
          <a:bodyPr vert="horz" wrap="square" lIns="91322" tIns="45662" rIns="91322" bIns="45662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Montserrat Light" charset="0"/>
                <a:ea typeface="Montserrat Light" charset="0"/>
                <a:cs typeface="Montserrat Light" charset="0"/>
              </a:rPr>
              <a:t>Can the activity happy all times of the day and all times of the year</a:t>
            </a:r>
            <a:br>
              <a:rPr lang="en-US" dirty="0">
                <a:solidFill>
                  <a:srgbClr val="000000"/>
                </a:solidFill>
                <a:latin typeface="Montserrat Light" charset="0"/>
                <a:ea typeface="Montserrat Light" charset="0"/>
                <a:cs typeface="Montserrat Light" charset="0"/>
              </a:rPr>
            </a:br>
            <a:endParaRPr lang="en-US" dirty="0">
              <a:solidFill>
                <a:srgbClr val="000000"/>
              </a:solidFill>
              <a:latin typeface="Montserrat Light" charset="0"/>
              <a:ea typeface="Montserrat Light" charset="0"/>
              <a:cs typeface="Montserrat Light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Montserrat Light" charset="0"/>
                <a:ea typeface="Montserrat Light" charset="0"/>
                <a:cs typeface="Montserrat Light" charset="0"/>
              </a:rPr>
              <a:t>Call someone from the patient's team “Sarah and I would like to speak with you, she has listed you on her suicide safety plan.”</a:t>
            </a:r>
            <a:br>
              <a:rPr lang="en-US" dirty="0">
                <a:solidFill>
                  <a:srgbClr val="000000"/>
                </a:solidFill>
                <a:latin typeface="Montserrat Light" charset="0"/>
                <a:ea typeface="Montserrat Light" charset="0"/>
                <a:cs typeface="Montserrat Light" charset="0"/>
              </a:rPr>
            </a:br>
            <a:endParaRPr lang="en-US" dirty="0">
              <a:solidFill>
                <a:srgbClr val="000000"/>
              </a:solidFill>
              <a:latin typeface="Montserrat Light" charset="0"/>
              <a:ea typeface="Montserrat Light" charset="0"/>
              <a:cs typeface="Montserrat Light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Montserrat Light" charset="0"/>
                <a:ea typeface="Montserrat Light" charset="0"/>
                <a:cs typeface="Montserrat Light" charset="0"/>
              </a:rPr>
              <a:t>Be creative – Walmart!</a:t>
            </a:r>
            <a:br>
              <a:rPr lang="en-US" dirty="0">
                <a:solidFill>
                  <a:srgbClr val="000000"/>
                </a:solidFill>
                <a:latin typeface="Montserrat Light" charset="0"/>
                <a:ea typeface="Montserrat Light" charset="0"/>
                <a:cs typeface="Montserrat Light" charset="0"/>
              </a:rPr>
            </a:br>
            <a:endParaRPr lang="en-US" dirty="0">
              <a:solidFill>
                <a:srgbClr val="000000"/>
              </a:solidFill>
              <a:latin typeface="Montserrat Light" charset="0"/>
              <a:ea typeface="Montserrat Light" charset="0"/>
              <a:cs typeface="Montserrat Light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Montserrat Light" charset="0"/>
                <a:ea typeface="Montserrat Light" charset="0"/>
                <a:cs typeface="Montserrat Light" charset="0"/>
              </a:rPr>
              <a:t>How can we keep you safe today ?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Montserrat Light" charset="0"/>
              <a:ea typeface="Montserrat Light" charset="0"/>
              <a:cs typeface="Montserrat Light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21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Faculty/Presenter Disclosure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sz="2400" b="1" dirty="0">
                <a:solidFill>
                  <a:schemeClr val="tx1"/>
                </a:solidFill>
              </a:rPr>
              <a:t>Speaker: Virna Little, PsyD, LCSW</a:t>
            </a:r>
            <a:endParaRPr lang="en-CA" sz="2400" dirty="0">
              <a:solidFill>
                <a:schemeClr val="tx1"/>
              </a:solidFill>
            </a:endParaRPr>
          </a:p>
          <a:p>
            <a:pPr>
              <a:defRPr/>
            </a:pPr>
            <a:endParaRPr lang="en-CA" sz="24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CA" sz="2400" b="1" dirty="0">
                <a:solidFill>
                  <a:schemeClr val="tx1"/>
                </a:solidFill>
              </a:rPr>
              <a:t>Relationships with financial sponsors:</a:t>
            </a:r>
          </a:p>
          <a:p>
            <a:pPr lvl="1">
              <a:defRPr/>
            </a:pPr>
            <a:r>
              <a:rPr lang="en-CA" sz="2000" b="1" dirty="0">
                <a:solidFill>
                  <a:schemeClr val="tx1"/>
                </a:solidFill>
              </a:rPr>
              <a:t>Grants/Research Support: N/A</a:t>
            </a:r>
            <a:endParaRPr lang="en-CA" sz="2000" dirty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en-CA" sz="2000" b="1" dirty="0">
                <a:solidFill>
                  <a:schemeClr val="tx1"/>
                </a:solidFill>
              </a:rPr>
              <a:t>Speakers Bureau/Honoraria: Yes</a:t>
            </a:r>
          </a:p>
          <a:p>
            <a:pPr lvl="1">
              <a:defRPr/>
            </a:pPr>
            <a:r>
              <a:rPr lang="en-CA" sz="2000" b="1" dirty="0">
                <a:solidFill>
                  <a:schemeClr val="tx1"/>
                </a:solidFill>
              </a:rPr>
              <a:t>Consulting Fees: N/A</a:t>
            </a:r>
            <a:endParaRPr lang="en-CA" sz="2000" dirty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en-CA" sz="2000" b="1" dirty="0">
                <a:solidFill>
                  <a:schemeClr val="tx1"/>
                </a:solidFill>
              </a:rPr>
              <a:t>Patents</a:t>
            </a:r>
            <a:r>
              <a:rPr lang="en-CA" sz="2000" dirty="0">
                <a:solidFill>
                  <a:schemeClr val="tx1"/>
                </a:solidFill>
              </a:rPr>
              <a:t>: N/A</a:t>
            </a:r>
          </a:p>
          <a:p>
            <a:pPr lvl="1">
              <a:defRPr/>
            </a:pPr>
            <a:r>
              <a:rPr lang="en-CA" sz="2000" b="1" dirty="0">
                <a:solidFill>
                  <a:schemeClr val="tx1"/>
                </a:solidFill>
              </a:rPr>
              <a:t>Other: N/A</a:t>
            </a:r>
            <a:endParaRPr lang="en-CA" sz="2000" dirty="0">
              <a:solidFill>
                <a:schemeClr val="tx1"/>
              </a:solidFill>
            </a:endParaRPr>
          </a:p>
          <a:p>
            <a:endParaRPr lang="en-CA" dirty="0"/>
          </a:p>
        </p:txBody>
      </p:sp>
      <p:pic>
        <p:nvPicPr>
          <p:cNvPr id="5" name="Picture 4" descr="A person with blonde hair&#10;&#10;Description automatically generated with low confidence">
            <a:extLst>
              <a:ext uri="{FF2B5EF4-FFF2-40B4-BE49-F238E27FC236}">
                <a16:creationId xmlns:a16="http://schemas.microsoft.com/office/drawing/2014/main" id="{76835237-226D-BE1A-0F04-E63A59A48D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590" y="1182956"/>
            <a:ext cx="4066953" cy="406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1669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EC9D741E-DF57-5A40-93C6-2CA2F7F76CA0}"/>
              </a:ext>
            </a:extLst>
          </p:cNvPr>
          <p:cNvSpPr txBox="1"/>
          <p:nvPr/>
        </p:nvSpPr>
        <p:spPr>
          <a:xfrm>
            <a:off x="0" y="350363"/>
            <a:ext cx="12191999" cy="408111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Lethal Means Restriction</a:t>
            </a: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0AB30E08-91A1-7042-BEFF-C85F65E65328}"/>
              </a:ext>
            </a:extLst>
          </p:cNvPr>
          <p:cNvSpPr txBox="1">
            <a:spLocks/>
          </p:cNvSpPr>
          <p:nvPr/>
        </p:nvSpPr>
        <p:spPr>
          <a:xfrm>
            <a:off x="1743076" y="1406749"/>
            <a:ext cx="8543925" cy="3785535"/>
          </a:xfrm>
          <a:prstGeom prst="rect">
            <a:avLst/>
          </a:prstGeom>
        </p:spPr>
        <p:txBody>
          <a:bodyPr vert="horz" wrap="square" lIns="91322" tIns="45662" rIns="91322" bIns="45662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Temporary</a:t>
            </a:r>
            <a:b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Matter of Fact</a:t>
            </a:r>
            <a:b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Standard Practice</a:t>
            </a:r>
            <a:b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Safety Approach (Public Health!)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Preferred method is important to know and note </a:t>
            </a:r>
          </a:p>
        </p:txBody>
      </p:sp>
    </p:spTree>
    <p:extLst>
      <p:ext uri="{BB962C8B-B14F-4D97-AF65-F5344CB8AC3E}">
        <p14:creationId xmlns:p14="http://schemas.microsoft.com/office/powerpoint/2010/main" val="19147680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EC9D741E-DF57-5A40-93C6-2CA2F7F76CA0}"/>
              </a:ext>
            </a:extLst>
          </p:cNvPr>
          <p:cNvSpPr txBox="1"/>
          <p:nvPr/>
        </p:nvSpPr>
        <p:spPr>
          <a:xfrm>
            <a:off x="43804" y="350363"/>
            <a:ext cx="12148196" cy="408111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Lethal Means</a:t>
            </a: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0AB30E08-91A1-7042-BEFF-C85F65E65328}"/>
              </a:ext>
            </a:extLst>
          </p:cNvPr>
          <p:cNvSpPr txBox="1">
            <a:spLocks/>
          </p:cNvSpPr>
          <p:nvPr/>
        </p:nvSpPr>
        <p:spPr>
          <a:xfrm>
            <a:off x="1743076" y="1642192"/>
            <a:ext cx="8543925" cy="3711668"/>
          </a:xfrm>
          <a:prstGeom prst="rect">
            <a:avLst/>
          </a:prstGeom>
        </p:spPr>
        <p:txBody>
          <a:bodyPr vert="horz" wrap="square" lIns="91322" tIns="45662" rIns="91322" bIns="45662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much medication is in your home? (neighbors, family)</a:t>
            </a:r>
            <a:b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Medication boxes, family, individual wrapping, “pill packs”</a:t>
            </a:r>
            <a:b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Gun locks, boxes, family or surrender for holding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time to talk to the pharmacy is now ……….</a:t>
            </a:r>
          </a:p>
        </p:txBody>
      </p:sp>
    </p:spTree>
    <p:extLst>
      <p:ext uri="{BB962C8B-B14F-4D97-AF65-F5344CB8AC3E}">
        <p14:creationId xmlns:p14="http://schemas.microsoft.com/office/powerpoint/2010/main" val="30873780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EC9D741E-DF57-5A40-93C6-2CA2F7F76CA0}"/>
              </a:ext>
            </a:extLst>
          </p:cNvPr>
          <p:cNvSpPr txBox="1"/>
          <p:nvPr/>
        </p:nvSpPr>
        <p:spPr>
          <a:xfrm>
            <a:off x="0" y="350363"/>
            <a:ext cx="12191999" cy="531222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Caring Contact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2152651" y="1362075"/>
            <a:ext cx="7820024" cy="4324351"/>
          </a:xfrm>
          <a:prstGeom prst="wedgeRectCallout">
            <a:avLst/>
          </a:prstGeom>
          <a:solidFill>
            <a:srgbClr val="7092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Henry,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don’t know you well yet, I am glad that you  told me a little more about your life.  I have lots of  hope for you  – you’ve  been through a lot. I hope you’ll remember that and come back to see  us.  With care, -Nurse  Matt</a:t>
            </a:r>
          </a:p>
        </p:txBody>
      </p:sp>
    </p:spTree>
    <p:extLst>
      <p:ext uri="{BB962C8B-B14F-4D97-AF65-F5344CB8AC3E}">
        <p14:creationId xmlns:p14="http://schemas.microsoft.com/office/powerpoint/2010/main" val="18659127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EC9D741E-DF57-5A40-93C6-2CA2F7F76CA0}"/>
              </a:ext>
            </a:extLst>
          </p:cNvPr>
          <p:cNvSpPr txBox="1"/>
          <p:nvPr/>
        </p:nvSpPr>
        <p:spPr>
          <a:xfrm>
            <a:off x="49280" y="350363"/>
            <a:ext cx="12142720" cy="408111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Caring Messages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775" y="1023510"/>
            <a:ext cx="8077200" cy="508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635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5466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1"/>
          <p:cNvSpPr txBox="1"/>
          <p:nvPr/>
        </p:nvSpPr>
        <p:spPr>
          <a:xfrm>
            <a:off x="2008684" y="4119681"/>
            <a:ext cx="4130400" cy="4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5B5B5B"/>
              </a:buClr>
              <a:buSzPts val="2133"/>
            </a:pPr>
            <a:r>
              <a:rPr lang="en" sz="2311" b="1" dirty="0">
                <a:solidFill>
                  <a:srgbClr val="5B5B5B"/>
                </a:solidFill>
                <a:latin typeface="Open Sans"/>
                <a:ea typeface="Open Sans"/>
                <a:cs typeface="Open Sans"/>
                <a:sym typeface="Open Sans"/>
              </a:rPr>
              <a:t>Virna Little</a:t>
            </a:r>
            <a:endParaRPr sz="1333" b="1" dirty="0"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ct val="90000"/>
              </a:lnSpc>
              <a:buClr>
                <a:srgbClr val="5B5B5B"/>
              </a:buClr>
              <a:buSzPts val="2133"/>
            </a:pPr>
            <a:r>
              <a:rPr lang="en" sz="2311" b="1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virna@concerthealth.io</a:t>
            </a:r>
            <a:endParaRPr sz="2311" b="1" dirty="0">
              <a:solidFill>
                <a:srgbClr val="5B5B5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ct val="90000"/>
              </a:lnSpc>
              <a:buClr>
                <a:srgbClr val="5B5B5B"/>
              </a:buClr>
              <a:buSzPts val="2133"/>
            </a:pPr>
            <a:endParaRPr sz="2311" b="1" dirty="0">
              <a:solidFill>
                <a:srgbClr val="5B5B5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itle 2"/>
          <p:cNvSpPr>
            <a:spLocks noGrp="1"/>
          </p:cNvSpPr>
          <p:nvPr>
            <p:ph type="title"/>
          </p:nvPr>
        </p:nvSpPr>
        <p:spPr>
          <a:xfrm>
            <a:off x="0" y="367707"/>
            <a:ext cx="12192000" cy="732759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Suicide Experiences</a:t>
            </a:r>
          </a:p>
        </p:txBody>
      </p:sp>
      <p:sp>
        <p:nvSpPr>
          <p:cNvPr id="21506" name="Content Placeholder 1"/>
          <p:cNvSpPr>
            <a:spLocks noGrp="1"/>
          </p:cNvSpPr>
          <p:nvPr>
            <p:ph idx="1"/>
          </p:nvPr>
        </p:nvSpPr>
        <p:spPr>
          <a:xfrm>
            <a:off x="897148" y="1645111"/>
            <a:ext cx="5407959" cy="2907109"/>
          </a:xfrm>
        </p:spPr>
        <p:txBody>
          <a:bodyPr/>
          <a:lstStyle/>
          <a:p>
            <a:pPr>
              <a:defRPr/>
            </a:pPr>
            <a:r>
              <a:rPr lang="en-US" altLang="en-US" sz="2250" dirty="0">
                <a:ea typeface="ＭＳ Ｐゴシック" pitchFamily="34" charset="-128"/>
              </a:rPr>
              <a:t>Suicide experiences are not uncommon. Each year:</a:t>
            </a:r>
          </a:p>
          <a:p>
            <a:pPr marL="114300" indent="0">
              <a:buNone/>
              <a:defRPr/>
            </a:pPr>
            <a:endParaRPr lang="en-US" altLang="en-US" sz="2250" dirty="0">
              <a:ea typeface="ＭＳ Ｐゴシック" pitchFamily="34" charset="-128"/>
            </a:endParaRPr>
          </a:p>
          <a:p>
            <a:pPr lvl="1">
              <a:buClr>
                <a:schemeClr val="bg2"/>
              </a:buClr>
              <a:defRPr/>
            </a:pPr>
            <a:r>
              <a:rPr lang="en-US" sz="1938" dirty="0">
                <a:solidFill>
                  <a:srgbClr val="000000"/>
                </a:solidFill>
                <a:latin typeface="Montserrat Light" charset="0"/>
                <a:ea typeface="Montserrat Light" charset="0"/>
                <a:cs typeface="Montserrat Light" charset="0"/>
              </a:rPr>
              <a:t>10 million American adults think seriously about killing themselves </a:t>
            </a:r>
          </a:p>
          <a:p>
            <a:pPr lvl="1">
              <a:buClr>
                <a:schemeClr val="bg2"/>
              </a:buClr>
              <a:defRPr/>
            </a:pPr>
            <a:r>
              <a:rPr lang="en-US" sz="1938" dirty="0">
                <a:solidFill>
                  <a:srgbClr val="000000"/>
                </a:solidFill>
                <a:latin typeface="Montserrat Light" charset="0"/>
                <a:ea typeface="Montserrat Light" charset="0"/>
                <a:cs typeface="Montserrat Light" charset="0"/>
              </a:rPr>
              <a:t>3 million make suicide plans</a:t>
            </a:r>
          </a:p>
          <a:p>
            <a:pPr lvl="1">
              <a:buClr>
                <a:schemeClr val="bg2"/>
              </a:buClr>
              <a:defRPr/>
            </a:pPr>
            <a:r>
              <a:rPr lang="en-US" sz="1938" dirty="0">
                <a:solidFill>
                  <a:srgbClr val="000000"/>
                </a:solidFill>
                <a:latin typeface="Montserrat Light" charset="0"/>
                <a:ea typeface="Montserrat Light" charset="0"/>
                <a:cs typeface="Montserrat Light" charset="0"/>
              </a:rPr>
              <a:t>1 million make a suicide attempt</a:t>
            </a:r>
          </a:p>
          <a:p>
            <a:pPr>
              <a:defRPr/>
            </a:pPr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32772" name="Rectangle 1"/>
          <p:cNvSpPr>
            <a:spLocks noChangeArrowheads="1"/>
          </p:cNvSpPr>
          <p:nvPr/>
        </p:nvSpPr>
        <p:spPr bwMode="auto">
          <a:xfrm>
            <a:off x="800542" y="5961221"/>
            <a:ext cx="79925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1000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</a:rPr>
              <a:t>Substance Abuse and Mental Health Services Administration. HHS Publication No. (SMA) 13-4795 2013</a:t>
            </a:r>
          </a:p>
        </p:txBody>
      </p:sp>
      <p:pic>
        <p:nvPicPr>
          <p:cNvPr id="4" name="Picture 3" descr="A person sitting on a couch&#10;&#10;Description automatically generated with medium confidence">
            <a:extLst>
              <a:ext uri="{FF2B5EF4-FFF2-40B4-BE49-F238E27FC236}">
                <a16:creationId xmlns:a16="http://schemas.microsoft.com/office/drawing/2014/main" id="{B8327CB0-D1ED-4AAD-C34D-DC3F5CA7A1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9" r="6087"/>
          <a:stretch/>
        </p:blipFill>
        <p:spPr>
          <a:xfrm>
            <a:off x="6544338" y="1307470"/>
            <a:ext cx="5369443" cy="42005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Content Placeholder 5">
            <a:extLst>
              <a:ext uri="{FF2B5EF4-FFF2-40B4-BE49-F238E27FC236}">
                <a16:creationId xmlns:a16="http://schemas.microsoft.com/office/drawing/2014/main" id="{06BFE20C-1C4A-664F-9642-E45282512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89295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056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-51391" y="323537"/>
            <a:ext cx="12243391" cy="1027906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40B70E6-8A88-2B2F-4675-B3D4C4721067}"/>
              </a:ext>
            </a:extLst>
          </p:cNvPr>
          <p:cNvSpPr txBox="1">
            <a:spLocks/>
          </p:cNvSpPr>
          <p:nvPr/>
        </p:nvSpPr>
        <p:spPr>
          <a:xfrm>
            <a:off x="987778" y="1315628"/>
            <a:ext cx="11051267" cy="3936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67" b="1" i="0" u="none" strike="noStrike" cap="none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67" b="1" i="0" u="none" strike="noStrike" cap="none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67" b="1" i="0" u="none" strike="noStrike" cap="none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67" b="1" i="0" u="none" strike="noStrike" cap="none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67" b="1" i="0" u="none" strike="noStrike" cap="none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67" b="1" i="0" u="none" strike="noStrike" cap="none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67" b="1" i="0" u="none" strike="noStrike" cap="none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67" b="1" i="0" u="none" strike="noStrike" cap="none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67" b="1" i="0" u="none" strike="noStrike" cap="none">
                <a:solidFill>
                  <a:srgbClr val="2A2A2A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en-US" sz="16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2018 deaths among all ages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sz="16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Influenza and pneumonia: ~55,000 deaths a year = 150 per day</a:t>
            </a:r>
          </a:p>
          <a:p>
            <a:pPr lvl="2" algn="l">
              <a:buFont typeface="Arial" panose="020B0604020202020204" pitchFamily="34" charset="0"/>
              <a:buChar char="•"/>
            </a:pPr>
            <a:r>
              <a:rPr lang="en-US" sz="16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Among 10 to 24-year-olds: ~241 deaths a year = 4 per week</a:t>
            </a:r>
          </a:p>
          <a:p>
            <a:pPr lvl="2" algn="l">
              <a:buFont typeface="Arial" panose="020B0604020202020204" pitchFamily="34" charset="0"/>
              <a:buChar char="•"/>
            </a:pP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 algn="l">
              <a:buFont typeface="Arial" panose="020B0604020202020204" pitchFamily="34" charset="0"/>
              <a:buChar char="•"/>
            </a:pPr>
            <a:endParaRPr lang="en-US" sz="16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sz="16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Motor vehicle accidents: ~39,000 deaths = 108 deaths a day</a:t>
            </a:r>
          </a:p>
          <a:p>
            <a:pPr lvl="2" algn="l">
              <a:buFont typeface="Arial" panose="020B0604020202020204" pitchFamily="34" charset="0"/>
              <a:buChar char="•"/>
            </a:pPr>
            <a:r>
              <a:rPr lang="en-US" sz="16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Among 10 to 24-year-olds: ~7,000 deaths = 19 deaths a day</a:t>
            </a:r>
          </a:p>
          <a:p>
            <a:pPr lvl="2" algn="l">
              <a:buFont typeface="Arial" panose="020B0604020202020204" pitchFamily="34" charset="0"/>
              <a:buChar char="•"/>
            </a:pP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 algn="l">
              <a:buFont typeface="Arial" panose="020B0604020202020204" pitchFamily="34" charset="0"/>
              <a:buChar char="•"/>
            </a:pPr>
            <a:endParaRPr lang="en-US" sz="16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sz="16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Suicide: ~ 48,000 deaths = 132 deaths a day</a:t>
            </a:r>
          </a:p>
          <a:p>
            <a:pPr lvl="2" algn="l">
              <a:buFont typeface="Arial" panose="020B0604020202020204" pitchFamily="34" charset="0"/>
              <a:buChar char="•"/>
            </a:pPr>
            <a:r>
              <a:rPr lang="en-US" sz="16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Among 10 to 24-year-olds: ~ 6,800 deaths = 18 deaths a day</a:t>
            </a:r>
          </a:p>
        </p:txBody>
      </p:sp>
      <p:pic>
        <p:nvPicPr>
          <p:cNvPr id="7" name="Picture 6" descr="Image result for flu signs in drug stores">
            <a:extLst>
              <a:ext uri="{FF2B5EF4-FFF2-40B4-BE49-F238E27FC236}">
                <a16:creationId xmlns:a16="http://schemas.microsoft.com/office/drawing/2014/main" id="{7ED356A2-9657-0BF8-511A-3B684EC83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5601" y="2324297"/>
            <a:ext cx="1269202" cy="71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DCB0D6-DBF0-B03F-1AB3-F69710AB0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456" y="2298868"/>
            <a:ext cx="1111188" cy="7865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F7E851-2545-BE33-7E78-F4ECE0067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9298" y="2332491"/>
            <a:ext cx="1255536" cy="6814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0A6B0D-B037-BC24-E5CE-4E4416E4F5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5601" y="3821540"/>
            <a:ext cx="1050923" cy="7121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5F7B85-5FD3-9CD6-908C-10815F19C9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1845" y="3706902"/>
            <a:ext cx="992162" cy="8268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0C989E-5198-187E-8A64-1EFF2FE372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5793" y="3797499"/>
            <a:ext cx="844232" cy="725621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E2B116D7-0D83-6602-EF81-7EA07E61C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3581" y="5296702"/>
            <a:ext cx="704756" cy="77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FCC817B-7E8D-4141-1AED-FDA64CABDA9C}"/>
              </a:ext>
            </a:extLst>
          </p:cNvPr>
          <p:cNvSpPr txBox="1"/>
          <p:nvPr/>
        </p:nvSpPr>
        <p:spPr>
          <a:xfrm>
            <a:off x="11295577" y="5748554"/>
            <a:ext cx="7553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9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CDC, 2018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9AE9AC8-5B97-7CD7-240A-B3284D67CDB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350" y="5811733"/>
            <a:ext cx="514350" cy="263492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F259C5E2-A4D2-032C-592B-66261E91487B}"/>
              </a:ext>
            </a:extLst>
          </p:cNvPr>
          <p:cNvSpPr txBox="1">
            <a:spLocks/>
          </p:cNvSpPr>
          <p:nvPr/>
        </p:nvSpPr>
        <p:spPr>
          <a:xfrm>
            <a:off x="9162212" y="5906061"/>
            <a:ext cx="6150103" cy="33832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Zero Suicide | zerosuicide.edc.org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560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EC9D741E-DF57-5A40-93C6-2CA2F7F76CA0}"/>
              </a:ext>
            </a:extLst>
          </p:cNvPr>
          <p:cNvSpPr txBox="1"/>
          <p:nvPr/>
        </p:nvSpPr>
        <p:spPr>
          <a:xfrm>
            <a:off x="0" y="350363"/>
            <a:ext cx="12192000" cy="408111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 Focus on Health Care Settings?</a:t>
            </a: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0AB30E08-91A1-7042-BEFF-C85F65E65328}"/>
              </a:ext>
            </a:extLst>
          </p:cNvPr>
          <p:cNvSpPr txBox="1">
            <a:spLocks/>
          </p:cNvSpPr>
          <p:nvPr/>
        </p:nvSpPr>
        <p:spPr>
          <a:xfrm>
            <a:off x="1743076" y="1406748"/>
            <a:ext cx="8543925" cy="2800650"/>
          </a:xfrm>
          <a:prstGeom prst="rect">
            <a:avLst/>
          </a:prstGeom>
        </p:spPr>
        <p:txBody>
          <a:bodyPr vert="horz" wrap="square" lIns="91322" tIns="45662" rIns="91322" bIns="45662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84% of those who die by suicide have a health care visit in the year before their death.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92% of those who make a suicide attempt have seen a health care provider in the year before their attempt.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Almost 40% of individuals who died by suicide had an ED visit, but not a mental health diagnosis. 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AB30E08-91A1-7042-BEFF-C85F65E65328}"/>
              </a:ext>
            </a:extLst>
          </p:cNvPr>
          <p:cNvSpPr txBox="1">
            <a:spLocks/>
          </p:cNvSpPr>
          <p:nvPr/>
        </p:nvSpPr>
        <p:spPr>
          <a:xfrm>
            <a:off x="1743076" y="5165174"/>
            <a:ext cx="8543925" cy="1181745"/>
          </a:xfrm>
          <a:prstGeom prst="rect">
            <a:avLst/>
          </a:prstGeom>
        </p:spPr>
        <p:txBody>
          <a:bodyPr vert="horz" wrap="square" lIns="91322" tIns="45662" rIns="91322" bIns="45662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400" dirty="0" err="1">
                <a:solidFill>
                  <a:srgbClr val="000000"/>
                </a:solidFill>
                <a:latin typeface="Montserrat Light" charset="0"/>
                <a:ea typeface="Montserrat Light" charset="0"/>
                <a:cs typeface="Montserrat Light" charset="0"/>
              </a:rPr>
              <a:t>Luoma</a:t>
            </a:r>
            <a:r>
              <a:rPr lang="en-US" sz="1400" dirty="0">
                <a:solidFill>
                  <a:srgbClr val="000000"/>
                </a:solidFill>
                <a:latin typeface="Montserrat Light" charset="0"/>
                <a:ea typeface="Montserrat Light" charset="0"/>
                <a:cs typeface="Montserrat Light" charset="0"/>
              </a:rPr>
              <a:t>, J.B., Martin, C.E., &amp; Pearson, J.L. (2002). Contact with mental health and primary care providers before suicide: A review of the evidence. American Journal of Psychiatry, 159(6), 909-916..</a:t>
            </a:r>
          </a:p>
          <a:p>
            <a:pPr algn="l">
              <a:lnSpc>
                <a:spcPct val="100000"/>
              </a:lnSpc>
            </a:pPr>
            <a:endParaRPr lang="en-US" dirty="0">
              <a:solidFill>
                <a:srgbClr val="000000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402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14B22-8B1A-C848-88FF-8CD0F8751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80" y="350964"/>
            <a:ext cx="12133520" cy="1342754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Geriatric Patients and Suicide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9AFC1-B6E4-CB4F-9D30-130E681EA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658" y="2396848"/>
            <a:ext cx="4647468" cy="2619839"/>
          </a:xfrm>
        </p:spPr>
        <p:txBody>
          <a:bodyPr anchor="ctr"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15% of older adults are affected by depression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30% of older adults do not get care or treatment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18% of suicides are an older adult, one every 90 minutes 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endParaRPr lang="en-US" sz="1600" dirty="0"/>
          </a:p>
        </p:txBody>
      </p:sp>
      <p:pic>
        <p:nvPicPr>
          <p:cNvPr id="7" name="Picture 6" descr="A person sitting on a couch&#10;&#10;Description automatically generated">
            <a:extLst>
              <a:ext uri="{FF2B5EF4-FFF2-40B4-BE49-F238E27FC236}">
                <a16:creationId xmlns:a16="http://schemas.microsoft.com/office/drawing/2014/main" id="{BB128C21-7003-EDA7-A98D-32622BC783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911" y="1451344"/>
            <a:ext cx="5717658" cy="381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61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2781300" y="1428750"/>
            <a:ext cx="6172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0" y="370324"/>
            <a:ext cx="12192000" cy="571491"/>
          </a:xfrm>
          <a:prstGeom prst="rect">
            <a:avLst/>
          </a:prstGeom>
        </p:spPr>
        <p:txBody>
          <a:bodyPr vert="horz" rtlCol="0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4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Youth Suicidal Behavior and Ideation </a:t>
            </a:r>
            <a:endParaRPr lang="en-US" sz="2400" b="1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FD04297-FB92-4768-89B3-073F9A2B6114}"/>
              </a:ext>
            </a:extLst>
          </p:cNvPr>
          <p:cNvSpPr txBox="1">
            <a:spLocks/>
          </p:cNvSpPr>
          <p:nvPr/>
        </p:nvSpPr>
        <p:spPr>
          <a:xfrm>
            <a:off x="6315740" y="1547919"/>
            <a:ext cx="5380074" cy="3970796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2019 Youth Risk Behavior Survey (YRBS)</a:t>
            </a:r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8.9% of high school students attempted suicide one or more times in the past year </a:t>
            </a:r>
          </a:p>
          <a:p>
            <a:pPr marL="457200" lvl="1" indent="0">
              <a:buClr>
                <a:srgbClr val="FFC000"/>
              </a:buClr>
              <a:buNone/>
            </a:pPr>
            <a:endParaRPr lang="en-US" sz="1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18.8% of high school students reported “seriously considering attempting suicide” in the past year</a:t>
            </a:r>
          </a:p>
          <a:p>
            <a:pPr marL="80008" lvl="1" indent="0">
              <a:buNone/>
            </a:pPr>
            <a:endParaRPr lang="en-US" sz="2100" dirty="0">
              <a:solidFill>
                <a:schemeClr val="bg1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914378" lvl="2" indent="0">
              <a:buNone/>
            </a:pPr>
            <a:endParaRPr lang="en-US" sz="1800" dirty="0">
              <a:solidFill>
                <a:schemeClr val="bg1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914378" lvl="2" indent="0">
              <a:buNone/>
            </a:pPr>
            <a:endParaRPr lang="en-US" sz="1800" dirty="0">
              <a:solidFill>
                <a:schemeClr val="bg1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914378" lvl="2" indent="0">
              <a:buNone/>
            </a:pPr>
            <a:endParaRPr lang="en-US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E15088-957A-2F4B-958D-70546B5C0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03CCB2-DD00-4063-8C48-128D5C4BEB5A}"/>
              </a:ext>
            </a:extLst>
          </p:cNvPr>
          <p:cNvSpPr txBox="1"/>
          <p:nvPr/>
        </p:nvSpPr>
        <p:spPr>
          <a:xfrm>
            <a:off x="9564412" y="5696819"/>
            <a:ext cx="457320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CDC, 2019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8AC499C-6C3B-4268-ADCC-A594F7387B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3839" y="5413863"/>
            <a:ext cx="514350" cy="263492"/>
          </a:xfrm>
          <a:prstGeom prst="rect">
            <a:avLst/>
          </a:prstGeom>
        </p:spPr>
      </p:pic>
      <p:sp>
        <p:nvSpPr>
          <p:cNvPr id="15" name="Footer Placeholder 8">
            <a:extLst>
              <a:ext uri="{FF2B5EF4-FFF2-40B4-BE49-F238E27FC236}">
                <a16:creationId xmlns:a16="http://schemas.microsoft.com/office/drawing/2014/main" id="{605BF275-98E0-438D-903B-01BF19CC5D2E}"/>
              </a:ext>
            </a:extLst>
          </p:cNvPr>
          <p:cNvSpPr txBox="1">
            <a:spLocks/>
          </p:cNvSpPr>
          <p:nvPr/>
        </p:nvSpPr>
        <p:spPr>
          <a:xfrm>
            <a:off x="9105900" y="5722782"/>
            <a:ext cx="3086100" cy="21759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67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Adolescent Suicide Prevention and Medical Settings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DE8A98-4D75-5800-DA01-48A28910D601}"/>
              </a:ext>
            </a:extLst>
          </p:cNvPr>
          <p:cNvSpPr txBox="1"/>
          <p:nvPr/>
        </p:nvSpPr>
        <p:spPr>
          <a:xfrm>
            <a:off x="8330609" y="5927651"/>
            <a:ext cx="3861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Zero Suicide | zerosuicide.edc.org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4B8FFD-F045-A455-41E1-71A22617EBBF}"/>
              </a:ext>
            </a:extLst>
          </p:cNvPr>
          <p:cNvSpPr/>
          <p:nvPr/>
        </p:nvSpPr>
        <p:spPr>
          <a:xfrm>
            <a:off x="0" y="0"/>
            <a:ext cx="2184990" cy="571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erson whispering into another person's ear&#10;&#10;Description automatically generated with medium confidence">
            <a:extLst>
              <a:ext uri="{FF2B5EF4-FFF2-40B4-BE49-F238E27FC236}">
                <a16:creationId xmlns:a16="http://schemas.microsoft.com/office/drawing/2014/main" id="{C4063306-5473-4712-E6B2-B76173F8D90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09" y="1469252"/>
            <a:ext cx="5544169" cy="370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154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D18D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D18D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1260</Words>
  <Application>Microsoft Office PowerPoint</Application>
  <PresentationFormat>Widescreen</PresentationFormat>
  <Paragraphs>190</Paragraphs>
  <Slides>35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8" baseType="lpstr">
      <vt:lpstr>Arial</vt:lpstr>
      <vt:lpstr>Calibri</vt:lpstr>
      <vt:lpstr>Lato</vt:lpstr>
      <vt:lpstr>Lato Black</vt:lpstr>
      <vt:lpstr>Montserrat</vt:lpstr>
      <vt:lpstr>Montserrat Light</vt:lpstr>
      <vt:lpstr>Open Sans</vt:lpstr>
      <vt:lpstr>Open Sans Medium</vt:lpstr>
      <vt:lpstr>Playfair Display</vt:lpstr>
      <vt:lpstr>Times New Roman</vt:lpstr>
      <vt:lpstr>Wingdings</vt:lpstr>
      <vt:lpstr>Simple Light</vt:lpstr>
      <vt:lpstr>1_Simple Light</vt:lpstr>
      <vt:lpstr>PowerPoint Presentation</vt:lpstr>
      <vt:lpstr>Strengthening the Connection: Primary Care &amp; Suicide Prevention VIRNA LITTLE, PsyD,  Concert Health, Co-Founder and CCO </vt:lpstr>
      <vt:lpstr>Faculty/Presenter Disclosure</vt:lpstr>
      <vt:lpstr>Suicide Experiences</vt:lpstr>
      <vt:lpstr>PowerPoint Presentation</vt:lpstr>
      <vt:lpstr>Outline</vt:lpstr>
      <vt:lpstr>PowerPoint Presentation</vt:lpstr>
      <vt:lpstr>Geriatric Patients and Suicide Risk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Population of Patients at Risk for Suicide</vt:lpstr>
      <vt:lpstr>PowerPoint Presentation</vt:lpstr>
      <vt:lpstr>PowerPoint Presentation</vt:lpstr>
      <vt:lpstr>PowerPoint Presentation</vt:lpstr>
      <vt:lpstr>Assessing Risk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Collaborative Care</dc:title>
  <dc:creator>Virna Little</dc:creator>
  <cp:lastModifiedBy>Jessica Medina</cp:lastModifiedBy>
  <cp:revision>14</cp:revision>
  <dcterms:created xsi:type="dcterms:W3CDTF">2020-04-21T19:47:58Z</dcterms:created>
  <dcterms:modified xsi:type="dcterms:W3CDTF">2023-02-20T21:20:46Z</dcterms:modified>
</cp:coreProperties>
</file>